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99FF"/>
    <a:srgbClr val="FFFF99"/>
    <a:srgbClr val="CCECFF"/>
    <a:srgbClr val="CCFFFF"/>
    <a:srgbClr val="FF0066"/>
    <a:srgbClr val="66CCFF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CCFF"/>
            </a:gs>
            <a:gs pos="50000">
              <a:srgbClr val="CCECFF"/>
            </a:gs>
            <a:gs pos="100000">
              <a:srgbClr val="CCFF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202C7B-0FDD-46B4-8A2A-6A929188E983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65044FA-4574-436D-B865-2EFA9F641F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214818"/>
            <a:ext cx="3786214" cy="200026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85728"/>
            <a:ext cx="8858312" cy="3000396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 smtClean="0">
                <a:solidFill>
                  <a:srgbClr val="002060"/>
                </a:solidFill>
              </a:rPr>
              <a:t>муниципальное автономное </a:t>
            </a:r>
            <a:r>
              <a:rPr lang="ru-RU" sz="2200" b="1" dirty="0" smtClean="0">
                <a:solidFill>
                  <a:srgbClr val="002060"/>
                </a:solidFill>
              </a:rPr>
              <a:t>дошкольное образовательное </a:t>
            </a:r>
            <a:r>
              <a:rPr lang="ru-RU" sz="2200" b="1" dirty="0" smtClean="0">
                <a:solidFill>
                  <a:srgbClr val="002060"/>
                </a:solidFill>
              </a:rPr>
              <a:t>учреждение «Центр развития ребенка –детский сад № 266» г. Перми 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CCFFFF"/>
                </a:solidFill>
              </a:rPr>
              <a:t>ФГОС ДО </a:t>
            </a:r>
            <a:br>
              <a:rPr lang="ru-RU" sz="5300" b="1" dirty="0" smtClean="0">
                <a:solidFill>
                  <a:srgbClr val="CCFFFF"/>
                </a:solidFill>
              </a:rPr>
            </a:br>
            <a:r>
              <a:rPr lang="ru-RU" sz="5300" b="1" dirty="0" smtClean="0">
                <a:solidFill>
                  <a:srgbClr val="CCFFFF"/>
                </a:solidFill>
              </a:rPr>
              <a:t>для родителей </a:t>
            </a:r>
            <a:r>
              <a:rPr lang="ru-RU" sz="5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5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53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Documents and Settings\ADMIN\Рабочий стол\для родтельского собрания\логотип станд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357190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Нормативно- правовая база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857364"/>
            <a:ext cx="7772400" cy="4162436"/>
          </a:xfrm>
        </p:spPr>
        <p:txBody>
          <a:bodyPr/>
          <a:lstStyle/>
          <a:p>
            <a:r>
              <a:rPr lang="ru-RU" b="1" dirty="0" smtClean="0"/>
              <a:t>Федеральный закон от 29 декабря 2012 года № 273 – ФЗ «Об образовании в Российской Федерации»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Приказ Министерства образования и науки России от 17.10.2013 № 1155 «Об утверждении федерального государственного образовательного стандарта дошкольного образования» 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ФГОС ДО</a:t>
            </a:r>
            <a:endParaRPr lang="ru-RU" b="1" dirty="0"/>
          </a:p>
        </p:txBody>
      </p:sp>
      <p:sp>
        <p:nvSpPr>
          <p:cNvPr id="9" name="Тройная стрелка влево/вправо/вверх 8"/>
          <p:cNvSpPr/>
          <p:nvPr/>
        </p:nvSpPr>
        <p:spPr>
          <a:xfrm rot="10800000">
            <a:off x="3357554" y="1428736"/>
            <a:ext cx="2786082" cy="1214446"/>
          </a:xfrm>
          <a:prstGeom prst="leftRightUp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естиугольник 12"/>
          <p:cNvSpPr/>
          <p:nvPr/>
        </p:nvSpPr>
        <p:spPr>
          <a:xfrm>
            <a:off x="971600" y="1714488"/>
            <a:ext cx="2902880" cy="2286016"/>
          </a:xfrm>
          <a:prstGeom prst="hexagon">
            <a:avLst/>
          </a:prstGeom>
          <a:gradFill>
            <a:gsLst>
              <a:gs pos="0">
                <a:srgbClr val="FFFF99"/>
              </a:gs>
              <a:gs pos="50000">
                <a:srgbClr val="CCFFFF"/>
              </a:gs>
              <a:gs pos="100000">
                <a:srgbClr val="CC99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К </a:t>
            </a:r>
            <a:r>
              <a:rPr lang="ru-RU" b="1" dirty="0" smtClean="0">
                <a:solidFill>
                  <a:srgbClr val="002060"/>
                </a:solidFill>
              </a:rPr>
              <a:t>СОДЕРЖАНИЮ </a:t>
            </a:r>
            <a:r>
              <a:rPr lang="ru-RU" b="1" dirty="0" smtClean="0">
                <a:solidFill>
                  <a:srgbClr val="002060"/>
                </a:solidFill>
              </a:rPr>
              <a:t>И ОБЪЕМУ ООП ДО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3500430" y="2786058"/>
            <a:ext cx="2643206" cy="2357454"/>
          </a:xfrm>
          <a:prstGeom prst="hexagon">
            <a:avLst/>
          </a:prstGeom>
          <a:gradFill>
            <a:gsLst>
              <a:gs pos="0">
                <a:srgbClr val="FFFF99"/>
              </a:gs>
              <a:gs pos="50000">
                <a:srgbClr val="CCECFF"/>
              </a:gs>
              <a:gs pos="100000">
                <a:srgbClr val="CC99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К УСЛОВИЯМ РЕАЛИЗАЦИИ ООП ДО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5715008" y="1714488"/>
            <a:ext cx="2571768" cy="2214578"/>
          </a:xfrm>
          <a:prstGeom prst="hexagon">
            <a:avLst/>
          </a:prstGeom>
          <a:gradFill>
            <a:gsLst>
              <a:gs pos="0">
                <a:srgbClr val="FFFF99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CC99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ТРЕБОВАНИЯ К РЕЗУЛЬТАТАИ ОСВОЕНИЯ ООП ДО 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Общие положения ФГОС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8115328" cy="550072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Сотрудничество организации с семьей (п. 1.4 принципы ДО)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 Обеспечение </a:t>
            </a:r>
            <a:r>
              <a:rPr lang="ru-RU" b="1" dirty="0" err="1" smtClean="0"/>
              <a:t>психолого</a:t>
            </a:r>
            <a:r>
              <a:rPr lang="ru-RU" b="1" dirty="0" smtClean="0"/>
              <a:t> – педагогической поддержки семьи и повышения компетентности родителей в вопросах развития и образования, охраны и укрепления здоровья детей (п. 1.6 задачи ФГОС)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Оказание помощи родителям в воспитании детей, охране и укреплении их физического и психического здоровья, в развитии индивидуальных способностей и необходимости коррекции нарушений их развития (п. 1.7 основа для разработки ФГОС)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Требования к структуре программы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447800"/>
            <a:ext cx="8043890" cy="4910158"/>
          </a:xfrm>
        </p:spPr>
        <p:txBody>
          <a:bodyPr/>
          <a:lstStyle/>
          <a:p>
            <a:r>
              <a:rPr lang="ru-RU" b="1" dirty="0" smtClean="0"/>
              <a:t>Особенности  взаимодействия педагогического коллектива с семьями воспитанников (п. 2.11.2 содержательный раздел программы)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Требования к условиям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186766" cy="542928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Создание условий для участия родителей в образовательной деятельности (п. 3.1)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Поддержка  родителей в воспитании детей, охране и укреплении их здоровья, вовлечение семей непосредственного в образовательную деятельность (3.2.1)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Взаимодействие с родителями по вопросам образования ребенка, непосредственного вовлечения  их в образовательную деятельность, в том числе посредством создания образовательных проектов совместно с семьей на основе выявления потребностей и поддержки образовательных инициатив семьи (п. 3.2.5)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Консультативная поддержка родителей по вопросам  образования и охраны здоровья детей (п.3.2.6)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Создание возможности для предоставления информации о Программе семье и заинтересованным лицам; для обсуждения с родителями вопросов, связанных с реализацией программы (п. 3.2.8)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результатам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572000"/>
          </a:xfrm>
        </p:spPr>
        <p:txBody>
          <a:bodyPr/>
          <a:lstStyle/>
          <a:p>
            <a:r>
              <a:rPr lang="ru-RU" dirty="0" smtClean="0"/>
              <a:t>Ориентиры для решения задач взаимодействия с семьями (п.3.2.8)</a:t>
            </a:r>
          </a:p>
          <a:p>
            <a:r>
              <a:rPr lang="ru-RU" dirty="0" smtClean="0"/>
              <a:t>Информирование родителей относительно целей дошкольного образования, общих для всего образовательного  пространства РФ (п. 4.4)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</TotalTime>
  <Words>307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 муниципальное автономное дошкольное образовательное учреждение «Центр развития ребенка –детский сад № 266» г. Перми   ФГОС ДО  для родителей  </vt:lpstr>
      <vt:lpstr>Нормативно- правовая база</vt:lpstr>
      <vt:lpstr>ФГОС ДО</vt:lpstr>
      <vt:lpstr>Общие положения ФГОС</vt:lpstr>
      <vt:lpstr>Требования к структуре программы </vt:lpstr>
      <vt:lpstr>Требования к условиям </vt:lpstr>
      <vt:lpstr>Требования к результатам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муниципальное дошкольное образовательное учреждение  детский сад № 4  ФГОС ДО  для родителей  </dc:title>
  <dc:creator>ADMIN</dc:creator>
  <cp:lastModifiedBy>Ольга</cp:lastModifiedBy>
  <cp:revision>18</cp:revision>
  <dcterms:created xsi:type="dcterms:W3CDTF">2014-04-21T10:08:17Z</dcterms:created>
  <dcterms:modified xsi:type="dcterms:W3CDTF">2016-01-19T07:11:58Z</dcterms:modified>
</cp:coreProperties>
</file>