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  <a:srgbClr val="008A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2DFDC-E495-4D9E-B65E-A6B231D241F5}" type="datetimeFigureOut">
              <a:rPr lang="ru-RU" smtClean="0"/>
              <a:pPr/>
              <a:t>25.07.2017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DF685-FBF7-4CCB-B96D-9F7CA2F1E6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2135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957F4-60F5-4040-BABB-987717CB75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8436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10406-257F-4007-A5AE-3375851EA5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661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AB8D6-0271-46E7-8418-6028352005A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883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E6981-6873-4534-850C-C79D3616B01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64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F1D7-A378-4B2D-94BD-C8B06DE96F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576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AABA5-8B87-40F7-A4C5-A07234C39E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76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2CBA8-4E60-4ED4-9E6E-C1E6353D26B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27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33724-F25F-4B5B-B625-9A095818A52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75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8850-9280-45B2-8876-4C602E02A3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70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8A63D-982C-40AD-A173-D5CDDAB3E2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767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E7CDC-2E2C-4C36-814A-5EE4D18A131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0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FA2076-054B-477D-9F1C-A8558221DAD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slide" Target="slide9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slide" Target="slide7.xml"/><Relationship Id="rId5" Type="http://schemas.openxmlformats.org/officeDocument/2006/relationships/image" Target="../media/image5.jpeg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image" Target="../media/image4.jpe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slide" Target="slide16.xml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12" Type="http://schemas.openxmlformats.org/officeDocument/2006/relationships/slide" Target="slide15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11" Type="http://schemas.openxmlformats.org/officeDocument/2006/relationships/slide" Target="slide14.xml"/><Relationship Id="rId5" Type="http://schemas.openxmlformats.org/officeDocument/2006/relationships/image" Target="../media/image12.jpeg"/><Relationship Id="rId15" Type="http://schemas.openxmlformats.org/officeDocument/2006/relationships/slide" Target="slide18.xml"/><Relationship Id="rId10" Type="http://schemas.openxmlformats.org/officeDocument/2006/relationships/slide" Target="slide13.xml"/><Relationship Id="rId4" Type="http://schemas.openxmlformats.org/officeDocument/2006/relationships/image" Target="../media/image11.jpeg"/><Relationship Id="rId9" Type="http://schemas.openxmlformats.org/officeDocument/2006/relationships/slide" Target="slide12.xml"/><Relationship Id="rId1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slide" Target="slide23.xml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12" Type="http://schemas.openxmlformats.org/officeDocument/2006/relationships/slide" Target="slide2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slide" Target="slide21.xml"/><Relationship Id="rId5" Type="http://schemas.openxmlformats.org/officeDocument/2006/relationships/image" Target="../media/image19.jpeg"/><Relationship Id="rId15" Type="http://schemas.openxmlformats.org/officeDocument/2006/relationships/slide" Target="slide25.xml"/><Relationship Id="rId10" Type="http://schemas.openxmlformats.org/officeDocument/2006/relationships/slide" Target="slide20.xml"/><Relationship Id="rId4" Type="http://schemas.openxmlformats.org/officeDocument/2006/relationships/image" Target="../media/image18.jpeg"/><Relationship Id="rId9" Type="http://schemas.openxmlformats.org/officeDocument/2006/relationships/slide" Target="slide19.xml"/><Relationship Id="rId14" Type="http://schemas.openxmlformats.org/officeDocument/2006/relationships/slide" Target="slide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340768"/>
            <a:ext cx="582120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i="1" dirty="0"/>
          </a:p>
          <a:p>
            <a:pPr algn="ctr"/>
            <a:r>
              <a:rPr lang="ru-RU" sz="5400" i="1" dirty="0" smtClean="0">
                <a:latin typeface="+mj-lt"/>
              </a:rPr>
              <a:t>       </a:t>
            </a:r>
            <a:r>
              <a:rPr lang="ru-RU" sz="5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Портреты </a:t>
            </a:r>
          </a:p>
          <a:p>
            <a:pPr algn="ctr"/>
            <a:r>
              <a:rPr lang="ru-RU" sz="5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писателей </a:t>
            </a:r>
          </a:p>
          <a:p>
            <a:pPr algn="ctr"/>
            <a:r>
              <a:rPr lang="ru-RU" sz="5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ru-RU" sz="5400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Прикамья</a:t>
            </a:r>
            <a:endParaRPr lang="ru-RU" sz="5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04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User\Рабочий стол\пермские писатели\тумбасов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620688"/>
            <a:ext cx="4095527" cy="5025810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7217" y="1856320"/>
            <a:ext cx="324614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Анатолий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Николаевич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Тумбасов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(1925г)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19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Documents and Settings\User\Рабочий стол\пермские писатели\астафьев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6671"/>
            <a:ext cx="4299371" cy="5159245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599" y="1779020"/>
            <a:ext cx="27363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Виктор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Петрович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Астафьев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(1923г.)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0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пермские писатели\бианк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3939827" cy="4790354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738592"/>
            <a:ext cx="38728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Виталий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Валентинович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Бианки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(1894 – 1959)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30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User\Рабочий стол\пермские писатели\гайда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48680"/>
            <a:ext cx="4184997" cy="5259938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916832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Аркадий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Петрович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Гайдар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(1904 – 1941)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81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User\Рабочий стол\пермские писатели\голубк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4042" y="509103"/>
            <a:ext cx="4344339" cy="5080137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1772816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Михаил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Дмитриевич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Голубков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(1937 – 1988)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120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User\Рабочий стол\пермские писатели\домн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1" y="459872"/>
            <a:ext cx="4195105" cy="5138429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772816"/>
            <a:ext cx="33759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Алексей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Михайлович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Домнин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(1928 – 1992)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56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Documents and Settings\User\Рабочий стол\пермские писатели\каменски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1273" y="476672"/>
            <a:ext cx="4340759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700808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Василий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Васильевич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Каменский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(1884 – 1961)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47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User\Рабочий стол\пермские писатели\клим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1"/>
            <a:ext cx="4317901" cy="5322894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3569" y="1550157"/>
            <a:ext cx="329769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Василий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Васильевич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Климов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(1927г)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15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Documents and Settings\User\Рабочий стол\пермские писатели\мамин-сибиря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76673"/>
            <a:ext cx="3788445" cy="4548962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0873" y="1628800"/>
            <a:ext cx="46614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Дмитрий</a:t>
            </a:r>
          </a:p>
          <a:p>
            <a:r>
              <a:rPr lang="ru-RU" sz="4000" b="1" dirty="0" err="1" smtClean="0">
                <a:solidFill>
                  <a:srgbClr val="008A3E"/>
                </a:solidFill>
              </a:rPr>
              <a:t>Наркисович</a:t>
            </a:r>
            <a:endParaRPr lang="ru-RU" sz="4000" b="1" dirty="0" smtClean="0">
              <a:solidFill>
                <a:srgbClr val="008A3E"/>
              </a:solidFill>
            </a:endParaRPr>
          </a:p>
          <a:p>
            <a:r>
              <a:rPr lang="ru-RU" sz="4000" b="1" dirty="0" smtClean="0">
                <a:solidFill>
                  <a:srgbClr val="008A3E"/>
                </a:solidFill>
              </a:rPr>
              <a:t>Мамин – Сибиряк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(1852 – 1912)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28384" y="5932250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10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пермские писатели\решет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51966"/>
            <a:ext cx="3687291" cy="4540271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700808"/>
            <a:ext cx="333617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Алексей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Леонидович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Решетов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(1937г)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42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Documents and Settings\User\Рабочий стол\пермские писатели\воробь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519534"/>
            <a:ext cx="1736725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User\Рабочий стол\пермские писатели\давыдыче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86209"/>
            <a:ext cx="1755775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Documents and Settings\User\Рабочий стол\пермские писатели\исае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3347"/>
            <a:ext cx="1762125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Documents and Settings\User\Рабочий стол\пермские писатели\кузьмин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56047"/>
            <a:ext cx="1695450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Documents and Settings\User\Рабочий стол\пермские писатели\пермя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7710" y="3376346"/>
            <a:ext cx="1689100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Documents and Settings\User\Рабочий стол\пермские писатели\тумбасов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93809"/>
            <a:ext cx="1719263" cy="21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Documents and Settings\User\Рабочий стол\пермские писатели\астафьев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89046"/>
            <a:ext cx="176212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4521" y="2802864"/>
            <a:ext cx="1739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9" action="ppaction://hlinksldjump"/>
              </a:rPr>
              <a:t>Воробьев В.И.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89273" y="2802864"/>
            <a:ext cx="1944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0" action="ppaction://hlinksldjump"/>
              </a:rPr>
              <a:t>Давыдычев Л.И</a:t>
            </a:r>
            <a:r>
              <a:rPr lang="ru-RU" dirty="0" smtClean="0">
                <a:solidFill>
                  <a:srgbClr val="009242"/>
                </a:solidFill>
              </a:rPr>
              <a:t>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2802864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1" action="ppaction://hlinksldjump"/>
              </a:rPr>
              <a:t>Исаев В.И.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2802864"/>
            <a:ext cx="1587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2" action="ppaction://hlinksldjump"/>
              </a:rPr>
              <a:t>Кузьмин Л.И</a:t>
            </a:r>
            <a:r>
              <a:rPr lang="ru-RU" dirty="0" smtClean="0">
                <a:hlinkClick r:id="rId12" action="ppaction://hlinksldjump"/>
              </a:rPr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37742" y="5749529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3" action="ppaction://hlinksldjump"/>
              </a:rPr>
              <a:t>Пермяк Е.А</a:t>
            </a:r>
            <a:r>
              <a:rPr lang="ru-RU" dirty="0" smtClean="0">
                <a:solidFill>
                  <a:srgbClr val="009242"/>
                </a:solidFill>
              </a:rPr>
              <a:t>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4411" y="5754193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4" action="ppaction://hlinksldjump"/>
              </a:rPr>
              <a:t>Тумбасов А.Н</a:t>
            </a:r>
            <a:r>
              <a:rPr lang="ru-RU" dirty="0" smtClean="0">
                <a:solidFill>
                  <a:srgbClr val="009242"/>
                </a:solidFill>
              </a:rPr>
              <a:t>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2821" y="5756276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5" action="ppaction://hlinksldjump"/>
              </a:rPr>
              <a:t>Астафьев В.П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User\Рабочий стол\пермские писатели\селянк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664"/>
            <a:ext cx="4168551" cy="4932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1700808"/>
            <a:ext cx="43701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Олег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Константинович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Селянкин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(1917 – 1995)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05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User\Рабочий стол\пермские писатели\спешил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5692" y="580430"/>
            <a:ext cx="3676178" cy="450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916832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Александр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Николаевич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Спешилов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(1899 – 1987)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29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Documents and Settings\User\Рабочий стол\пермские писатели\фаде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04243"/>
            <a:ext cx="3903315" cy="468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916832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Тимофей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Павлович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Фадеев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(1937 – 1992)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04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Documents and Settings\User\Рабочий стол\пермские писатели\христолюбо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79"/>
            <a:ext cx="3807495" cy="475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648013"/>
            <a:ext cx="396525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Ирина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Петровна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Христолюбова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(1938г)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76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C:\Documents and Settings\User\Рабочий стол\пермские писатели\осорги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8680"/>
            <a:ext cx="3716437" cy="457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8856" y="1772816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8A3E"/>
                </a:solidFill>
              </a:rPr>
              <a:t>Михаил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Андреевич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Осоргин</a:t>
            </a:r>
          </a:p>
          <a:p>
            <a:r>
              <a:rPr lang="ru-RU" sz="4000" b="1" dirty="0" smtClean="0">
                <a:solidFill>
                  <a:srgbClr val="008A3E"/>
                </a:solidFill>
              </a:rPr>
              <a:t>(1878 – 1942)</a:t>
            </a:r>
            <a:endParaRPr lang="ru-RU" sz="4000" b="1" dirty="0">
              <a:solidFill>
                <a:srgbClr val="008A3E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46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Documents and Settings\User\Рабочий стол\пермские писатели\батал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1" y="476671"/>
            <a:ext cx="4118738" cy="4888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8055938" y="5942793"/>
            <a:ext cx="521208" cy="52120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43608" y="1916832"/>
            <a:ext cx="295850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Валериан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Яковлевич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Баталов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(1926г)</a:t>
            </a:r>
            <a:endParaRPr lang="ru-RU" sz="4000" b="1" dirty="0">
              <a:solidFill>
                <a:srgbClr val="009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28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052736"/>
            <a:ext cx="7071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презентации использованы фотографии из учебного пособия </a:t>
            </a:r>
          </a:p>
          <a:p>
            <a:r>
              <a:rPr lang="ru-RU" dirty="0" smtClean="0"/>
              <a:t>«Литература </a:t>
            </a:r>
            <a:r>
              <a:rPr lang="ru-RU" dirty="0" err="1" smtClean="0"/>
              <a:t>Прикамья</a:t>
            </a:r>
            <a:r>
              <a:rPr lang="ru-RU" dirty="0" smtClean="0"/>
              <a:t>»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23779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пермские писатели\биан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3" y="423360"/>
            <a:ext cx="1779587" cy="216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User\Рабочий стол\пермские писатели\гайда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4310"/>
            <a:ext cx="1736725" cy="218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User\Рабочий стол\пермские писатели\голубко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90035"/>
            <a:ext cx="1762125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User\Рабочий стол\пермские писатели\домнин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8371" y="459873"/>
            <a:ext cx="1736725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Documents and Settings\User\Рабочий стол\пермские писатели\каменский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9242" y="3259288"/>
            <a:ext cx="1755775" cy="209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Documents and Settings\User\Рабочий стол\пермские писатели\климов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29125"/>
            <a:ext cx="1725613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Documents and Settings\User\Рабочий стол\пермские писатели\мамин-сибиряк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96847"/>
            <a:ext cx="1700213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3" y="2773297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9" action="ppaction://hlinksldjump"/>
              </a:rPr>
              <a:t>Бианки В.В</a:t>
            </a:r>
            <a:r>
              <a:rPr lang="ru-RU" dirty="0" smtClean="0">
                <a:hlinkClick r:id="rId9" action="ppaction://hlinksldjump"/>
              </a:rPr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2769696"/>
            <a:ext cx="1457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0" action="ppaction://hlinksldjump"/>
              </a:rPr>
              <a:t>Гайдар А.П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47807" y="2731554"/>
            <a:ext cx="1698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1" action="ppaction://hlinksldjump"/>
              </a:rPr>
              <a:t>Голубков М.Д</a:t>
            </a:r>
            <a:r>
              <a:rPr lang="ru-RU" dirty="0" smtClean="0">
                <a:hlinkClick r:id="rId11" action="ppaction://hlinksldjump"/>
              </a:rPr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958371" y="2731554"/>
            <a:ext cx="1554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2" action="ppaction://hlinksldjump"/>
              </a:rPr>
              <a:t>Домнин А.М.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9242" y="5660397"/>
            <a:ext cx="1835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3" action="ppaction://hlinksldjump"/>
              </a:rPr>
              <a:t>Каменский В.В</a:t>
            </a:r>
            <a:r>
              <a:rPr lang="ru-RU" dirty="0" smtClean="0">
                <a:hlinkClick r:id="rId13" action="ppaction://hlinksldjump"/>
              </a:rPr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618151" y="562327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4" action="ppaction://hlinksldjump"/>
              </a:rPr>
              <a:t>Климов В.В.</a:t>
            </a:r>
            <a:endParaRPr lang="ru-RU" dirty="0">
              <a:solidFill>
                <a:srgbClr val="00924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7078" y="5606203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15" action="ppaction://hlinksldjump"/>
              </a:rPr>
              <a:t>Мамин-Сибиряк Д.Н</a:t>
            </a:r>
            <a:r>
              <a:rPr lang="ru-RU" dirty="0" smtClean="0">
                <a:hlinkClick r:id="rId15" action="ppaction://hlinksldjump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01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пермские писатели\решет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8991" y="548680"/>
            <a:ext cx="1743075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User\Рабочий стол\пермские писатели\селянки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74080"/>
            <a:ext cx="1792287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User\Рабочий стол\пермские писатели\спешилов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5" y="580430"/>
            <a:ext cx="1725613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User\Рабочий стол\пермские писатели\фадеев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04243"/>
            <a:ext cx="1743075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Documents and Settings\User\Рабочий стол\пермские писатели\христолюбов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6623" y="3321497"/>
            <a:ext cx="1719263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C:\Documents and Settings\User\Рабочий стол\пермские писатели\баталов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2308" y="3340547"/>
            <a:ext cx="1792287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C:\Documents and Settings\User\Рабочий стол\пермские писатели\осоргин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77060"/>
            <a:ext cx="1700213" cy="2090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820378"/>
            <a:ext cx="1616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9242"/>
                </a:solidFill>
                <a:hlinkClick r:id="rId9" action="ppaction://hlinksldjump"/>
              </a:rPr>
              <a:t>Решетов А.Л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78963" y="2820378"/>
            <a:ext cx="172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  <a:hlinkClick r:id="rId10" action="ppaction://hlinksldjump"/>
              </a:rPr>
              <a:t>Селянкин О.К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49026" y="2836562"/>
            <a:ext cx="182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  <a:hlinkClick r:id="rId11" action="ppaction://hlinksldjump"/>
              </a:rPr>
              <a:t>Спешилов А.Н</a:t>
            </a:r>
            <a:r>
              <a:rPr lang="ru-RU" dirty="0" smtClean="0">
                <a:solidFill>
                  <a:srgbClr val="008A3E"/>
                </a:solidFill>
              </a:rPr>
              <a:t>.</a:t>
            </a:r>
            <a:endParaRPr lang="ru-RU" dirty="0">
              <a:solidFill>
                <a:srgbClr val="008A3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8451" y="2820378"/>
            <a:ext cx="147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  <a:hlinkClick r:id="rId12" action="ppaction://hlinksldjump"/>
              </a:rPr>
              <a:t>Фадеев Т.П</a:t>
            </a:r>
            <a:r>
              <a:rPr lang="ru-RU" dirty="0" smtClean="0">
                <a:hlinkClick r:id="rId12" action="ppaction://hlinksldjump"/>
              </a:rPr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2459" y="5684270"/>
            <a:ext cx="2279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  <a:hlinkClick r:id="rId13" action="ppaction://hlinksldjump"/>
              </a:rPr>
              <a:t>Христолюбова</a:t>
            </a:r>
            <a:r>
              <a:rPr lang="ru-RU" dirty="0" smtClean="0">
                <a:solidFill>
                  <a:srgbClr val="00B050"/>
                </a:solidFill>
                <a:hlinkClick r:id="rId13" action="ppaction://hlinksldjump"/>
              </a:rPr>
              <a:t> И.П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8653" y="5671021"/>
            <a:ext cx="161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  <a:hlinkClick r:id="rId14" action="ppaction://hlinksldjump"/>
              </a:rPr>
              <a:t>Осоргин М.А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01726" y="5684669"/>
            <a:ext cx="159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  <a:hlinkClick r:id="rId15" action="ppaction://hlinksldjump"/>
              </a:rPr>
              <a:t>Баталов В.Я.</a:t>
            </a:r>
            <a:endParaRPr lang="ru-RU" dirty="0">
              <a:solidFill>
                <a:srgbClr val="008A3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2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пермские писатели\воробь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764704"/>
            <a:ext cx="4032449" cy="4939197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2026583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Владимир 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Иванович 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Воробьев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(1916 – 1993)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5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User\Рабочий стол\пермские писатели\давыдыч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0688"/>
            <a:ext cx="4104456" cy="4816983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1751906"/>
            <a:ext cx="325121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Лев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Иванович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Давыдычев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1927 – 1988)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792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User\Рабочий стол\пермские писатели\исаев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3462" y="511406"/>
            <a:ext cx="4072912" cy="4861809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022" y="1665037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Василий 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Иванович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Исаев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(1921 – 1984)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6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User\Рабочий стол\пермские писатели\кузьмин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0557"/>
            <a:ext cx="4143722" cy="5109813"/>
          </a:xfrm>
          <a:prstGeom prst="rect">
            <a:avLst/>
          </a:prstGeom>
          <a:noFill/>
          <a:ln w="38100">
            <a:solidFill>
              <a:srgbClr val="009242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1858190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Лев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Иванович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Кузьмин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(1928 – 2000)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6" name="Управляющая кнопка: домой 5">
            <a:hlinkClick r:id="rId4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55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C:\Documents and Settings\User\Рабочий стол\пермские писатели\пермяк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48680"/>
            <a:ext cx="4137372" cy="5210600"/>
          </a:xfrm>
          <a:prstGeom prst="rect">
            <a:avLst/>
          </a:prstGeom>
          <a:noFill/>
          <a:ln w="38100">
            <a:solidFill>
              <a:srgbClr val="008A3E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1876707"/>
            <a:ext cx="33810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9242"/>
                </a:solidFill>
              </a:rPr>
              <a:t>Евгений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Андреевич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Пермяк</a:t>
            </a:r>
          </a:p>
          <a:p>
            <a:r>
              <a:rPr lang="ru-RU" sz="4000" b="1" dirty="0" smtClean="0">
                <a:solidFill>
                  <a:srgbClr val="009242"/>
                </a:solidFill>
              </a:rPr>
              <a:t>(1902 – 1982)</a:t>
            </a:r>
            <a:endParaRPr lang="ru-RU" sz="4000" b="1" dirty="0">
              <a:solidFill>
                <a:srgbClr val="009242"/>
              </a:solidFill>
            </a:endParaRPr>
          </a:p>
        </p:txBody>
      </p:sp>
      <p:sp>
        <p:nvSpPr>
          <p:cNvPr id="4" name="Управляющая кнопка: домой 3">
            <a:hlinkClick r:id="rId4" action="ppaction://hlinksldjump" highlightClick="1"/>
          </p:cNvPr>
          <p:cNvSpPr/>
          <p:nvPr/>
        </p:nvSpPr>
        <p:spPr>
          <a:xfrm>
            <a:off x="8282595" y="6128759"/>
            <a:ext cx="355676" cy="4148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40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6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186</TotalTime>
  <Words>237</Words>
  <Application>Microsoft Office PowerPoint</Application>
  <PresentationFormat>Экран (4:3)</PresentationFormat>
  <Paragraphs>111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рамка6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2012-07-14T08:04:33Z</dcterms:created>
  <dcterms:modified xsi:type="dcterms:W3CDTF">2017-07-25T05:02:38Z</dcterms:modified>
</cp:coreProperties>
</file>