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79" r:id="rId3"/>
    <p:sldId id="256" r:id="rId4"/>
    <p:sldId id="269" r:id="rId5"/>
    <p:sldId id="265" r:id="rId6"/>
    <p:sldId id="280" r:id="rId7"/>
    <p:sldId id="281" r:id="rId8"/>
    <p:sldId id="282" r:id="rId9"/>
    <p:sldId id="283" r:id="rId10"/>
    <p:sldId id="285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2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9784A-9BBA-4243-BD81-FA2FB82BBF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3F851-961B-49B3-A885-4F920F7A8692}">
      <dgm:prSet phldrT="[Текст]" custT="1"/>
      <dgm:spPr/>
      <dgm:t>
        <a:bodyPr/>
        <a:lstStyle/>
        <a:p>
          <a:r>
            <a:rPr lang="ru-RU" sz="2000" dirty="0" smtClean="0"/>
            <a:t>Институциональный  уровень</a:t>
          </a:r>
          <a:endParaRPr lang="ru-RU" sz="2000" dirty="0"/>
        </a:p>
      </dgm:t>
    </dgm:pt>
    <dgm:pt modelId="{26F6CC8F-836E-4B49-8E74-75CF851A96E4}" type="parTrans" cxnId="{44D56EF0-F101-454E-A323-2100B8DF2E96}">
      <dgm:prSet/>
      <dgm:spPr/>
      <dgm:t>
        <a:bodyPr/>
        <a:lstStyle/>
        <a:p>
          <a:endParaRPr lang="ru-RU"/>
        </a:p>
      </dgm:t>
    </dgm:pt>
    <dgm:pt modelId="{0FFA5919-CE7E-4E81-AAD9-1D63FCF82456}" type="sibTrans" cxnId="{44D56EF0-F101-454E-A323-2100B8DF2E96}">
      <dgm:prSet/>
      <dgm:spPr/>
      <dgm:t>
        <a:bodyPr/>
        <a:lstStyle/>
        <a:p>
          <a:endParaRPr lang="ru-RU"/>
        </a:p>
      </dgm:t>
    </dgm:pt>
    <dgm:pt modelId="{7DF21454-10A6-42AA-B644-9CAF96C2F3E4}">
      <dgm:prSet phldrT="[Текст]"/>
      <dgm:spPr/>
      <dgm:t>
        <a:bodyPr/>
        <a:lstStyle/>
        <a:p>
          <a:r>
            <a:rPr lang="ru-RU" dirty="0" smtClean="0"/>
            <a:t>Живи ярко</a:t>
          </a:r>
          <a:endParaRPr lang="ru-RU" dirty="0"/>
        </a:p>
      </dgm:t>
    </dgm:pt>
    <dgm:pt modelId="{831F3DB4-B6F2-4317-B793-55358BFEC365}" type="parTrans" cxnId="{9C4CAE59-63AE-4E61-B1E0-1D1E967FDC9D}">
      <dgm:prSet/>
      <dgm:spPr/>
      <dgm:t>
        <a:bodyPr/>
        <a:lstStyle/>
        <a:p>
          <a:endParaRPr lang="ru-RU"/>
        </a:p>
      </dgm:t>
    </dgm:pt>
    <dgm:pt modelId="{61B6C26D-8C3E-4C9D-AB1C-D23B037F76B5}" type="sibTrans" cxnId="{9C4CAE59-63AE-4E61-B1E0-1D1E967FDC9D}">
      <dgm:prSet/>
      <dgm:spPr/>
      <dgm:t>
        <a:bodyPr/>
        <a:lstStyle/>
        <a:p>
          <a:endParaRPr lang="ru-RU"/>
        </a:p>
      </dgm:t>
    </dgm:pt>
    <dgm:pt modelId="{138A8344-2C95-42AD-BBF1-5BD4677CAB7C}">
      <dgm:prSet phldrT="[Текст]"/>
      <dgm:spPr/>
      <dgm:t>
        <a:bodyPr/>
        <a:lstStyle/>
        <a:p>
          <a:r>
            <a:rPr lang="ru-RU" dirty="0" smtClean="0"/>
            <a:t>Мой стиль</a:t>
          </a:r>
          <a:endParaRPr lang="ru-RU" dirty="0"/>
        </a:p>
      </dgm:t>
    </dgm:pt>
    <dgm:pt modelId="{8B0B2309-B40A-4C80-8099-3AF276576963}" type="parTrans" cxnId="{6303B2FF-A112-42E3-A93D-D53758A34A33}">
      <dgm:prSet/>
      <dgm:spPr/>
      <dgm:t>
        <a:bodyPr/>
        <a:lstStyle/>
        <a:p>
          <a:endParaRPr lang="ru-RU"/>
        </a:p>
      </dgm:t>
    </dgm:pt>
    <dgm:pt modelId="{D9264BB2-B421-4920-96B3-072D7147B524}" type="sibTrans" cxnId="{6303B2FF-A112-42E3-A93D-D53758A34A33}">
      <dgm:prSet/>
      <dgm:spPr/>
      <dgm:t>
        <a:bodyPr/>
        <a:lstStyle/>
        <a:p>
          <a:endParaRPr lang="ru-RU"/>
        </a:p>
      </dgm:t>
    </dgm:pt>
    <dgm:pt modelId="{0D35161F-73BB-4685-9B85-5F94C1B50928}">
      <dgm:prSet/>
      <dgm:spPr/>
      <dgm:t>
        <a:bodyPr/>
        <a:lstStyle/>
        <a:p>
          <a:r>
            <a:rPr lang="ru-RU" dirty="0" err="1" smtClean="0"/>
            <a:t>Скиппинг</a:t>
          </a:r>
          <a:endParaRPr lang="ru-RU" dirty="0"/>
        </a:p>
      </dgm:t>
    </dgm:pt>
    <dgm:pt modelId="{D906C421-5230-4CB4-BE2F-2F0B876BCBD3}" type="parTrans" cxnId="{B8EC1A29-7011-463A-B735-909A8629653C}">
      <dgm:prSet/>
      <dgm:spPr/>
      <dgm:t>
        <a:bodyPr/>
        <a:lstStyle/>
        <a:p>
          <a:endParaRPr lang="ru-RU"/>
        </a:p>
      </dgm:t>
    </dgm:pt>
    <dgm:pt modelId="{8C7B3CDD-F9E5-441E-849D-549BD1E9C870}" type="sibTrans" cxnId="{B8EC1A29-7011-463A-B735-909A8629653C}">
      <dgm:prSet/>
      <dgm:spPr/>
      <dgm:t>
        <a:bodyPr/>
        <a:lstStyle/>
        <a:p>
          <a:endParaRPr lang="ru-RU"/>
        </a:p>
      </dgm:t>
    </dgm:pt>
    <dgm:pt modelId="{5E7A58C8-609F-4516-8EA8-14F2831E6A70}">
      <dgm:prSet/>
      <dgm:spPr/>
      <dgm:t>
        <a:bodyPr/>
        <a:lstStyle/>
        <a:p>
          <a:r>
            <a:rPr lang="en-US" dirty="0" smtClean="0"/>
            <a:t>V</a:t>
          </a:r>
          <a:r>
            <a:rPr lang="ru-RU" dirty="0" smtClean="0"/>
            <a:t>цель</a:t>
          </a:r>
          <a:endParaRPr lang="ru-RU" dirty="0"/>
        </a:p>
      </dgm:t>
    </dgm:pt>
    <dgm:pt modelId="{30E1CF46-6060-4D0B-9410-DBDAB0209556}" type="parTrans" cxnId="{08359253-70FB-4755-BB15-DE9B4C469934}">
      <dgm:prSet/>
      <dgm:spPr/>
      <dgm:t>
        <a:bodyPr/>
        <a:lstStyle/>
        <a:p>
          <a:endParaRPr lang="ru-RU"/>
        </a:p>
      </dgm:t>
    </dgm:pt>
    <dgm:pt modelId="{8EF6889B-44E9-42D4-813E-AC679E763B19}" type="sibTrans" cxnId="{08359253-70FB-4755-BB15-DE9B4C469934}">
      <dgm:prSet/>
      <dgm:spPr/>
      <dgm:t>
        <a:bodyPr/>
        <a:lstStyle/>
        <a:p>
          <a:endParaRPr lang="ru-RU"/>
        </a:p>
      </dgm:t>
    </dgm:pt>
    <dgm:pt modelId="{0DE1BFF3-E79D-47AB-99BA-A06E8D02F0C2}">
      <dgm:prSet/>
      <dgm:spPr/>
      <dgm:t>
        <a:bodyPr/>
        <a:lstStyle/>
        <a:p>
          <a:r>
            <a:rPr lang="en-US" dirty="0" smtClean="0"/>
            <a:t>IT</a:t>
          </a:r>
          <a:r>
            <a:rPr lang="ru-RU" dirty="0" smtClean="0"/>
            <a:t>-Мир</a:t>
          </a:r>
          <a:endParaRPr lang="ru-RU" dirty="0"/>
        </a:p>
      </dgm:t>
    </dgm:pt>
    <dgm:pt modelId="{332E4675-D879-4522-814D-D33DC4E8C819}" type="parTrans" cxnId="{7149799C-3312-4F46-A557-51573F3C4C36}">
      <dgm:prSet/>
      <dgm:spPr/>
      <dgm:t>
        <a:bodyPr/>
        <a:lstStyle/>
        <a:p>
          <a:endParaRPr lang="ru-RU"/>
        </a:p>
      </dgm:t>
    </dgm:pt>
    <dgm:pt modelId="{A998DF7B-5F8D-4D5E-9DD3-8852E1138CB7}" type="sibTrans" cxnId="{7149799C-3312-4F46-A557-51573F3C4C36}">
      <dgm:prSet/>
      <dgm:spPr/>
      <dgm:t>
        <a:bodyPr/>
        <a:lstStyle/>
        <a:p>
          <a:endParaRPr lang="ru-RU"/>
        </a:p>
      </dgm:t>
    </dgm:pt>
    <dgm:pt modelId="{45D8F710-0772-4BC4-9C25-B6159D2E5868}">
      <dgm:prSet/>
      <dgm:spPr/>
      <dgm:t>
        <a:bodyPr/>
        <a:lstStyle/>
        <a:p>
          <a:r>
            <a:rPr lang="ru-RU" dirty="0" smtClean="0"/>
            <a:t>Инженерный старт</a:t>
          </a:r>
          <a:endParaRPr lang="ru-RU" dirty="0"/>
        </a:p>
      </dgm:t>
    </dgm:pt>
    <dgm:pt modelId="{500445E4-C730-4125-B7D2-A07805A7DA2F}" type="parTrans" cxnId="{FE8BD1E1-94A2-4E6F-AFBC-48EC7644E2F2}">
      <dgm:prSet/>
      <dgm:spPr/>
      <dgm:t>
        <a:bodyPr/>
        <a:lstStyle/>
        <a:p>
          <a:endParaRPr lang="ru-RU"/>
        </a:p>
      </dgm:t>
    </dgm:pt>
    <dgm:pt modelId="{20F7C45D-0938-4870-A24D-EDB157BA1B03}" type="sibTrans" cxnId="{FE8BD1E1-94A2-4E6F-AFBC-48EC7644E2F2}">
      <dgm:prSet/>
      <dgm:spPr/>
      <dgm:t>
        <a:bodyPr/>
        <a:lstStyle/>
        <a:p>
          <a:endParaRPr lang="ru-RU"/>
        </a:p>
      </dgm:t>
    </dgm:pt>
    <dgm:pt modelId="{51E8066C-709C-485B-9354-38850A8798BA}">
      <dgm:prSet/>
      <dgm:spPr/>
      <dgm:t>
        <a:bodyPr/>
        <a:lstStyle/>
        <a:p>
          <a:r>
            <a:rPr lang="en-US" dirty="0" smtClean="0"/>
            <a:t>Pro</a:t>
          </a:r>
          <a:r>
            <a:rPr lang="ru-RU" dirty="0" smtClean="0"/>
            <a:t>Мяч</a:t>
          </a:r>
          <a:endParaRPr lang="ru-RU" dirty="0"/>
        </a:p>
      </dgm:t>
    </dgm:pt>
    <dgm:pt modelId="{0392DE0A-3631-438C-80BA-F5C165F8AA13}" type="parTrans" cxnId="{2FA2B19D-44A7-44D0-8330-D0037DBB2D25}">
      <dgm:prSet/>
      <dgm:spPr/>
      <dgm:t>
        <a:bodyPr/>
        <a:lstStyle/>
        <a:p>
          <a:endParaRPr lang="ru-RU"/>
        </a:p>
      </dgm:t>
    </dgm:pt>
    <dgm:pt modelId="{79CD4CCD-7492-40AC-89D9-A323FACEA0E8}" type="sibTrans" cxnId="{2FA2B19D-44A7-44D0-8330-D0037DBB2D25}">
      <dgm:prSet/>
      <dgm:spPr/>
      <dgm:t>
        <a:bodyPr/>
        <a:lstStyle/>
        <a:p>
          <a:endParaRPr lang="ru-RU"/>
        </a:p>
      </dgm:t>
    </dgm:pt>
    <dgm:pt modelId="{C797833C-4DA5-40F4-8D36-A750E6D20DCA}">
      <dgm:prSet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ТехноМастер</a:t>
          </a:r>
          <a:endParaRPr lang="ru-RU" dirty="0"/>
        </a:p>
      </dgm:t>
    </dgm:pt>
    <dgm:pt modelId="{5D437930-BBE7-443A-A762-10EAA853290B}" type="parTrans" cxnId="{6CCB49E8-8D86-44DB-9F4D-CE1392B9D49D}">
      <dgm:prSet/>
      <dgm:spPr/>
      <dgm:t>
        <a:bodyPr/>
        <a:lstStyle/>
        <a:p>
          <a:endParaRPr lang="ru-RU"/>
        </a:p>
      </dgm:t>
    </dgm:pt>
    <dgm:pt modelId="{B96A36BC-E197-4BFC-B2B5-A4B4BAB31470}" type="sibTrans" cxnId="{6CCB49E8-8D86-44DB-9F4D-CE1392B9D49D}">
      <dgm:prSet/>
      <dgm:spPr/>
      <dgm:t>
        <a:bodyPr/>
        <a:lstStyle/>
        <a:p>
          <a:endParaRPr lang="ru-RU"/>
        </a:p>
      </dgm:t>
    </dgm:pt>
    <dgm:pt modelId="{BACE3792-7E5C-4D73-8F5E-B390962A93D5}">
      <dgm:prSet/>
      <dgm:spPr/>
      <dgm:t>
        <a:bodyPr/>
        <a:lstStyle/>
        <a:p>
          <a:r>
            <a:rPr lang="ru-RU" dirty="0" smtClean="0"/>
            <a:t> Первые шаги в науку</a:t>
          </a:r>
          <a:endParaRPr lang="ru-RU" dirty="0"/>
        </a:p>
      </dgm:t>
    </dgm:pt>
    <dgm:pt modelId="{71B7EC3E-2C5F-4A6E-847C-925DAD0CA30E}" type="parTrans" cxnId="{1F594A5C-8997-4E9A-B2BF-22B8AA47A2AC}">
      <dgm:prSet/>
      <dgm:spPr/>
      <dgm:t>
        <a:bodyPr/>
        <a:lstStyle/>
        <a:p>
          <a:endParaRPr lang="ru-RU"/>
        </a:p>
      </dgm:t>
    </dgm:pt>
    <dgm:pt modelId="{0880D2CE-8BCC-47A5-8641-E9B34EAF2512}" type="sibTrans" cxnId="{1F594A5C-8997-4E9A-B2BF-22B8AA47A2AC}">
      <dgm:prSet/>
      <dgm:spPr/>
      <dgm:t>
        <a:bodyPr/>
        <a:lstStyle/>
        <a:p>
          <a:endParaRPr lang="ru-RU"/>
        </a:p>
      </dgm:t>
    </dgm:pt>
    <dgm:pt modelId="{9D304267-B252-445B-89F1-A9DC262E9160}">
      <dgm:prSet/>
      <dgm:spPr/>
      <dgm:t>
        <a:bodyPr/>
        <a:lstStyle/>
        <a:p>
          <a:r>
            <a:rPr lang="ru-RU" dirty="0" smtClean="0"/>
            <a:t> Эра эрудитов</a:t>
          </a:r>
          <a:endParaRPr lang="ru-RU" dirty="0"/>
        </a:p>
      </dgm:t>
    </dgm:pt>
    <dgm:pt modelId="{34288BC7-7139-46D3-9E5A-088F0DFCE643}" type="parTrans" cxnId="{5804BEF5-C14A-4F04-9B76-E3232C8CF67B}">
      <dgm:prSet/>
      <dgm:spPr/>
      <dgm:t>
        <a:bodyPr/>
        <a:lstStyle/>
        <a:p>
          <a:endParaRPr lang="ru-RU"/>
        </a:p>
      </dgm:t>
    </dgm:pt>
    <dgm:pt modelId="{C3EF6D3E-ECB8-4BD6-A231-21D9F85A2AFF}" type="sibTrans" cxnId="{5804BEF5-C14A-4F04-9B76-E3232C8CF67B}">
      <dgm:prSet/>
      <dgm:spPr/>
      <dgm:t>
        <a:bodyPr/>
        <a:lstStyle/>
        <a:p>
          <a:endParaRPr lang="ru-RU"/>
        </a:p>
      </dgm:t>
    </dgm:pt>
    <dgm:pt modelId="{48401A8A-2057-4965-B36C-DFEB8E8C6D54}">
      <dgm:prSet/>
      <dgm:spPr/>
      <dgm:t>
        <a:bodyPr/>
        <a:lstStyle/>
        <a:p>
          <a:r>
            <a:rPr lang="ru-RU" dirty="0" smtClean="0"/>
            <a:t> Слово на ладошке</a:t>
          </a:r>
          <a:endParaRPr lang="ru-RU" dirty="0"/>
        </a:p>
      </dgm:t>
    </dgm:pt>
    <dgm:pt modelId="{3B428410-D1E1-4E6C-9EAC-2F161809BB4F}" type="parTrans" cxnId="{9EF2CF0B-4F20-43D2-AAF8-011F32AC9667}">
      <dgm:prSet/>
      <dgm:spPr/>
      <dgm:t>
        <a:bodyPr/>
        <a:lstStyle/>
        <a:p>
          <a:endParaRPr lang="ru-RU"/>
        </a:p>
      </dgm:t>
    </dgm:pt>
    <dgm:pt modelId="{824E5D5D-6F67-4ED2-8C0A-CFF733969E69}" type="sibTrans" cxnId="{9EF2CF0B-4F20-43D2-AAF8-011F32AC9667}">
      <dgm:prSet/>
      <dgm:spPr/>
      <dgm:t>
        <a:bodyPr/>
        <a:lstStyle/>
        <a:p>
          <a:endParaRPr lang="ru-RU"/>
        </a:p>
      </dgm:t>
    </dgm:pt>
    <dgm:pt modelId="{26FC9BCC-58F7-4037-BC96-9CFEC43E9F46}">
      <dgm:prSet phldrT="[Текст]"/>
      <dgm:spPr/>
      <dgm:t>
        <a:bodyPr/>
        <a:lstStyle/>
        <a:p>
          <a:r>
            <a:rPr lang="ru-RU" dirty="0" smtClean="0"/>
            <a:t>На бис</a:t>
          </a:r>
          <a:endParaRPr lang="ru-RU" dirty="0"/>
        </a:p>
      </dgm:t>
    </dgm:pt>
    <dgm:pt modelId="{85BF6895-0917-4B80-8A14-7833F625E522}" type="sibTrans" cxnId="{EF1E237B-5FAF-443B-9B97-80C5F70A107C}">
      <dgm:prSet/>
      <dgm:spPr/>
      <dgm:t>
        <a:bodyPr/>
        <a:lstStyle/>
        <a:p>
          <a:endParaRPr lang="ru-RU"/>
        </a:p>
      </dgm:t>
    </dgm:pt>
    <dgm:pt modelId="{A93EAA79-6A7E-4B4E-98AA-22E1A4E1C14C}" type="parTrans" cxnId="{EF1E237B-5FAF-443B-9B97-80C5F70A107C}">
      <dgm:prSet/>
      <dgm:spPr/>
      <dgm:t>
        <a:bodyPr/>
        <a:lstStyle/>
        <a:p>
          <a:endParaRPr lang="ru-RU"/>
        </a:p>
      </dgm:t>
    </dgm:pt>
    <dgm:pt modelId="{B546DE50-B2B8-49EE-9045-79CBD8DE76AA}" type="pres">
      <dgm:prSet presAssocID="{ECB9784A-9BBA-4243-BD81-FA2FB82BBF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6CB4E-F4FF-4D52-A78E-30218ACBA607}" type="pres">
      <dgm:prSet presAssocID="{7B33F851-961B-49B3-A885-4F920F7A8692}" presName="root1" presStyleCnt="0"/>
      <dgm:spPr/>
      <dgm:t>
        <a:bodyPr/>
        <a:lstStyle/>
        <a:p>
          <a:endParaRPr lang="ru-RU"/>
        </a:p>
      </dgm:t>
    </dgm:pt>
    <dgm:pt modelId="{24262B37-E86E-4674-A873-EE3448A3E419}" type="pres">
      <dgm:prSet presAssocID="{7B33F851-961B-49B3-A885-4F920F7A8692}" presName="LevelOneTextNode" presStyleLbl="node0" presStyleIdx="0" presStyleCnt="1" custScaleX="139990" custScaleY="219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51B94-5A74-4318-BE88-425BC222BADB}" type="pres">
      <dgm:prSet presAssocID="{7B33F851-961B-49B3-A885-4F920F7A8692}" presName="level2hierChild" presStyleCnt="0"/>
      <dgm:spPr/>
      <dgm:t>
        <a:bodyPr/>
        <a:lstStyle/>
        <a:p>
          <a:endParaRPr lang="ru-RU"/>
        </a:p>
      </dgm:t>
    </dgm:pt>
    <dgm:pt modelId="{CFF0EC36-AA7F-4D92-955F-BA0510343FAC}" type="pres">
      <dgm:prSet presAssocID="{3B428410-D1E1-4E6C-9EAC-2F161809BB4F}" presName="conn2-1" presStyleLbl="parChTrans1D2" presStyleIdx="0" presStyleCnt="12"/>
      <dgm:spPr/>
      <dgm:t>
        <a:bodyPr/>
        <a:lstStyle/>
        <a:p>
          <a:endParaRPr lang="ru-RU"/>
        </a:p>
      </dgm:t>
    </dgm:pt>
    <dgm:pt modelId="{2572DC94-F155-4B8B-8692-50A7013A4192}" type="pres">
      <dgm:prSet presAssocID="{3B428410-D1E1-4E6C-9EAC-2F161809BB4F}" presName="connTx" presStyleLbl="parChTrans1D2" presStyleIdx="0" presStyleCnt="12"/>
      <dgm:spPr/>
      <dgm:t>
        <a:bodyPr/>
        <a:lstStyle/>
        <a:p>
          <a:endParaRPr lang="ru-RU"/>
        </a:p>
      </dgm:t>
    </dgm:pt>
    <dgm:pt modelId="{21DAEC27-2688-4354-8861-A3CFA6100996}" type="pres">
      <dgm:prSet presAssocID="{48401A8A-2057-4965-B36C-DFEB8E8C6D54}" presName="root2" presStyleCnt="0"/>
      <dgm:spPr/>
      <dgm:t>
        <a:bodyPr/>
        <a:lstStyle/>
        <a:p>
          <a:endParaRPr lang="ru-RU"/>
        </a:p>
      </dgm:t>
    </dgm:pt>
    <dgm:pt modelId="{026FCFDF-A55D-41C2-B7CA-D6E3F02E7FD5}" type="pres">
      <dgm:prSet presAssocID="{48401A8A-2057-4965-B36C-DFEB8E8C6D54}" presName="LevelTwoTextNode" presStyleLbl="node2" presStyleIdx="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6E20C-7ED7-4458-A4C6-5CDDDFA66F43}" type="pres">
      <dgm:prSet presAssocID="{48401A8A-2057-4965-B36C-DFEB8E8C6D54}" presName="level3hierChild" presStyleCnt="0"/>
      <dgm:spPr/>
      <dgm:t>
        <a:bodyPr/>
        <a:lstStyle/>
        <a:p>
          <a:endParaRPr lang="ru-RU"/>
        </a:p>
      </dgm:t>
    </dgm:pt>
    <dgm:pt modelId="{A9644E38-67CD-4674-AB32-AE383A8900B0}" type="pres">
      <dgm:prSet presAssocID="{34288BC7-7139-46D3-9E5A-088F0DFCE643}" presName="conn2-1" presStyleLbl="parChTrans1D2" presStyleIdx="1" presStyleCnt="12"/>
      <dgm:spPr/>
      <dgm:t>
        <a:bodyPr/>
        <a:lstStyle/>
        <a:p>
          <a:endParaRPr lang="ru-RU"/>
        </a:p>
      </dgm:t>
    </dgm:pt>
    <dgm:pt modelId="{FAAEA79A-65EC-40D1-AB2D-92132A2ACC19}" type="pres">
      <dgm:prSet presAssocID="{34288BC7-7139-46D3-9E5A-088F0DFCE643}" presName="connTx" presStyleLbl="parChTrans1D2" presStyleIdx="1" presStyleCnt="12"/>
      <dgm:spPr/>
      <dgm:t>
        <a:bodyPr/>
        <a:lstStyle/>
        <a:p>
          <a:endParaRPr lang="ru-RU"/>
        </a:p>
      </dgm:t>
    </dgm:pt>
    <dgm:pt modelId="{0C6B1A4D-AC1B-4492-9C55-533671F5B8D8}" type="pres">
      <dgm:prSet presAssocID="{9D304267-B252-445B-89F1-A9DC262E9160}" presName="root2" presStyleCnt="0"/>
      <dgm:spPr/>
      <dgm:t>
        <a:bodyPr/>
        <a:lstStyle/>
        <a:p>
          <a:endParaRPr lang="ru-RU"/>
        </a:p>
      </dgm:t>
    </dgm:pt>
    <dgm:pt modelId="{71FB858F-0A98-481C-B7E2-768EE120E227}" type="pres">
      <dgm:prSet presAssocID="{9D304267-B252-445B-89F1-A9DC262E9160}" presName="LevelTwoTextNode" presStyleLbl="node2" presStyleIdx="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E7236-8637-457C-9053-3926686C6789}" type="pres">
      <dgm:prSet presAssocID="{9D304267-B252-445B-89F1-A9DC262E9160}" presName="level3hierChild" presStyleCnt="0"/>
      <dgm:spPr/>
      <dgm:t>
        <a:bodyPr/>
        <a:lstStyle/>
        <a:p>
          <a:endParaRPr lang="ru-RU"/>
        </a:p>
      </dgm:t>
    </dgm:pt>
    <dgm:pt modelId="{5CB1AD52-0E34-4C78-93A2-CC1E99C007B8}" type="pres">
      <dgm:prSet presAssocID="{71B7EC3E-2C5F-4A6E-847C-925DAD0CA30E}" presName="conn2-1" presStyleLbl="parChTrans1D2" presStyleIdx="2" presStyleCnt="12"/>
      <dgm:spPr/>
      <dgm:t>
        <a:bodyPr/>
        <a:lstStyle/>
        <a:p>
          <a:endParaRPr lang="ru-RU"/>
        </a:p>
      </dgm:t>
    </dgm:pt>
    <dgm:pt modelId="{A6A883A0-E8F9-4691-90CC-D3035AC2C620}" type="pres">
      <dgm:prSet presAssocID="{71B7EC3E-2C5F-4A6E-847C-925DAD0CA30E}" presName="connTx" presStyleLbl="parChTrans1D2" presStyleIdx="2" presStyleCnt="12"/>
      <dgm:spPr/>
      <dgm:t>
        <a:bodyPr/>
        <a:lstStyle/>
        <a:p>
          <a:endParaRPr lang="ru-RU"/>
        </a:p>
      </dgm:t>
    </dgm:pt>
    <dgm:pt modelId="{06011EFD-8E80-4457-85ED-BADA9D773859}" type="pres">
      <dgm:prSet presAssocID="{BACE3792-7E5C-4D73-8F5E-B390962A93D5}" presName="root2" presStyleCnt="0"/>
      <dgm:spPr/>
      <dgm:t>
        <a:bodyPr/>
        <a:lstStyle/>
        <a:p>
          <a:endParaRPr lang="ru-RU"/>
        </a:p>
      </dgm:t>
    </dgm:pt>
    <dgm:pt modelId="{A8B626A4-5BCB-45A2-96E9-2C6B42580D88}" type="pres">
      <dgm:prSet presAssocID="{BACE3792-7E5C-4D73-8F5E-B390962A93D5}" presName="LevelTwoTextNode" presStyleLbl="node2" presStyleIdx="2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12049-BF90-412D-A13F-E864F23D8A01}" type="pres">
      <dgm:prSet presAssocID="{BACE3792-7E5C-4D73-8F5E-B390962A93D5}" presName="level3hierChild" presStyleCnt="0"/>
      <dgm:spPr/>
      <dgm:t>
        <a:bodyPr/>
        <a:lstStyle/>
        <a:p>
          <a:endParaRPr lang="ru-RU"/>
        </a:p>
      </dgm:t>
    </dgm:pt>
    <dgm:pt modelId="{B78D26A7-D2A4-4A46-A4BC-4C6ABFDC3BC8}" type="pres">
      <dgm:prSet presAssocID="{5D437930-BBE7-443A-A762-10EAA853290B}" presName="conn2-1" presStyleLbl="parChTrans1D2" presStyleIdx="3" presStyleCnt="12"/>
      <dgm:spPr/>
      <dgm:t>
        <a:bodyPr/>
        <a:lstStyle/>
        <a:p>
          <a:endParaRPr lang="ru-RU"/>
        </a:p>
      </dgm:t>
    </dgm:pt>
    <dgm:pt modelId="{097D2DE8-A84C-4517-A2F7-CD18B08780B2}" type="pres">
      <dgm:prSet presAssocID="{5D437930-BBE7-443A-A762-10EAA853290B}" presName="connTx" presStyleLbl="parChTrans1D2" presStyleIdx="3" presStyleCnt="12"/>
      <dgm:spPr/>
      <dgm:t>
        <a:bodyPr/>
        <a:lstStyle/>
        <a:p>
          <a:endParaRPr lang="ru-RU"/>
        </a:p>
      </dgm:t>
    </dgm:pt>
    <dgm:pt modelId="{DE6F1A91-3B00-4B52-A471-4FFD5A66975E}" type="pres">
      <dgm:prSet presAssocID="{C797833C-4DA5-40F4-8D36-A750E6D20DCA}" presName="root2" presStyleCnt="0"/>
      <dgm:spPr/>
      <dgm:t>
        <a:bodyPr/>
        <a:lstStyle/>
        <a:p>
          <a:endParaRPr lang="ru-RU"/>
        </a:p>
      </dgm:t>
    </dgm:pt>
    <dgm:pt modelId="{1A6960CA-CE17-4ED9-AC1F-C2E2EADC7455}" type="pres">
      <dgm:prSet presAssocID="{C797833C-4DA5-40F4-8D36-A750E6D20DCA}" presName="LevelTwoTextNode" presStyleLbl="node2" presStyleIdx="3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54282-6B4E-47BD-868D-DBF25AFEAEE3}" type="pres">
      <dgm:prSet presAssocID="{C797833C-4DA5-40F4-8D36-A750E6D20DCA}" presName="level3hierChild" presStyleCnt="0"/>
      <dgm:spPr/>
      <dgm:t>
        <a:bodyPr/>
        <a:lstStyle/>
        <a:p>
          <a:endParaRPr lang="ru-RU"/>
        </a:p>
      </dgm:t>
    </dgm:pt>
    <dgm:pt modelId="{7A0F7ACC-2AEE-4924-B393-651CB10870CD}" type="pres">
      <dgm:prSet presAssocID="{500445E4-C730-4125-B7D2-A07805A7DA2F}" presName="conn2-1" presStyleLbl="parChTrans1D2" presStyleIdx="4" presStyleCnt="12"/>
      <dgm:spPr/>
      <dgm:t>
        <a:bodyPr/>
        <a:lstStyle/>
        <a:p>
          <a:endParaRPr lang="ru-RU"/>
        </a:p>
      </dgm:t>
    </dgm:pt>
    <dgm:pt modelId="{64B7520B-1CD8-4027-85C4-1B5F7CF0CB88}" type="pres">
      <dgm:prSet presAssocID="{500445E4-C730-4125-B7D2-A07805A7DA2F}" presName="connTx" presStyleLbl="parChTrans1D2" presStyleIdx="4" presStyleCnt="12"/>
      <dgm:spPr/>
      <dgm:t>
        <a:bodyPr/>
        <a:lstStyle/>
        <a:p>
          <a:endParaRPr lang="ru-RU"/>
        </a:p>
      </dgm:t>
    </dgm:pt>
    <dgm:pt modelId="{F6A32471-3C73-4E3A-A5BA-D3AF05E60D48}" type="pres">
      <dgm:prSet presAssocID="{45D8F710-0772-4BC4-9C25-B6159D2E5868}" presName="root2" presStyleCnt="0"/>
      <dgm:spPr/>
      <dgm:t>
        <a:bodyPr/>
        <a:lstStyle/>
        <a:p>
          <a:endParaRPr lang="ru-RU"/>
        </a:p>
      </dgm:t>
    </dgm:pt>
    <dgm:pt modelId="{3BB9A07C-7356-4CA6-9F7F-E368E6615B79}" type="pres">
      <dgm:prSet presAssocID="{45D8F710-0772-4BC4-9C25-B6159D2E5868}" presName="LevelTwoTextNode" presStyleLbl="node2" presStyleIdx="4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16928-8603-4687-8065-8E36E5C06F22}" type="pres">
      <dgm:prSet presAssocID="{45D8F710-0772-4BC4-9C25-B6159D2E5868}" presName="level3hierChild" presStyleCnt="0"/>
      <dgm:spPr/>
      <dgm:t>
        <a:bodyPr/>
        <a:lstStyle/>
        <a:p>
          <a:endParaRPr lang="ru-RU"/>
        </a:p>
      </dgm:t>
    </dgm:pt>
    <dgm:pt modelId="{9E9F0669-559F-4738-B8A4-47EB7C15E128}" type="pres">
      <dgm:prSet presAssocID="{332E4675-D879-4522-814D-D33DC4E8C819}" presName="conn2-1" presStyleLbl="parChTrans1D2" presStyleIdx="5" presStyleCnt="12"/>
      <dgm:spPr/>
      <dgm:t>
        <a:bodyPr/>
        <a:lstStyle/>
        <a:p>
          <a:endParaRPr lang="ru-RU"/>
        </a:p>
      </dgm:t>
    </dgm:pt>
    <dgm:pt modelId="{F75E420F-4C8F-4E7B-9651-469C0DB94F80}" type="pres">
      <dgm:prSet presAssocID="{332E4675-D879-4522-814D-D33DC4E8C819}" presName="connTx" presStyleLbl="parChTrans1D2" presStyleIdx="5" presStyleCnt="12"/>
      <dgm:spPr/>
      <dgm:t>
        <a:bodyPr/>
        <a:lstStyle/>
        <a:p>
          <a:endParaRPr lang="ru-RU"/>
        </a:p>
      </dgm:t>
    </dgm:pt>
    <dgm:pt modelId="{0D35905B-FA1B-4CC2-A69B-85F9A07633D7}" type="pres">
      <dgm:prSet presAssocID="{0DE1BFF3-E79D-47AB-99BA-A06E8D02F0C2}" presName="root2" presStyleCnt="0"/>
      <dgm:spPr/>
      <dgm:t>
        <a:bodyPr/>
        <a:lstStyle/>
        <a:p>
          <a:endParaRPr lang="ru-RU"/>
        </a:p>
      </dgm:t>
    </dgm:pt>
    <dgm:pt modelId="{A2CB497F-CAA6-4538-BB0D-9BD8E16FE31A}" type="pres">
      <dgm:prSet presAssocID="{0DE1BFF3-E79D-47AB-99BA-A06E8D02F0C2}" presName="LevelTwoTextNode" presStyleLbl="node2" presStyleIdx="5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02E0C5-3CD4-4745-B88E-9039AEC735B7}" type="pres">
      <dgm:prSet presAssocID="{0DE1BFF3-E79D-47AB-99BA-A06E8D02F0C2}" presName="level3hierChild" presStyleCnt="0"/>
      <dgm:spPr/>
      <dgm:t>
        <a:bodyPr/>
        <a:lstStyle/>
        <a:p>
          <a:endParaRPr lang="ru-RU"/>
        </a:p>
      </dgm:t>
    </dgm:pt>
    <dgm:pt modelId="{A60F6C5E-AEB9-4E77-8091-9C55C834E1EB}" type="pres">
      <dgm:prSet presAssocID="{0392DE0A-3631-438C-80BA-F5C165F8AA13}" presName="conn2-1" presStyleLbl="parChTrans1D2" presStyleIdx="6" presStyleCnt="12"/>
      <dgm:spPr/>
      <dgm:t>
        <a:bodyPr/>
        <a:lstStyle/>
        <a:p>
          <a:endParaRPr lang="ru-RU"/>
        </a:p>
      </dgm:t>
    </dgm:pt>
    <dgm:pt modelId="{F6781FBF-160A-4C7C-98AD-3C15B585EB01}" type="pres">
      <dgm:prSet presAssocID="{0392DE0A-3631-438C-80BA-F5C165F8AA13}" presName="connTx" presStyleLbl="parChTrans1D2" presStyleIdx="6" presStyleCnt="12"/>
      <dgm:spPr/>
      <dgm:t>
        <a:bodyPr/>
        <a:lstStyle/>
        <a:p>
          <a:endParaRPr lang="ru-RU"/>
        </a:p>
      </dgm:t>
    </dgm:pt>
    <dgm:pt modelId="{9ED109A9-A00D-48DC-94FF-DA5397743F8D}" type="pres">
      <dgm:prSet presAssocID="{51E8066C-709C-485B-9354-38850A8798BA}" presName="root2" presStyleCnt="0"/>
      <dgm:spPr/>
      <dgm:t>
        <a:bodyPr/>
        <a:lstStyle/>
        <a:p>
          <a:endParaRPr lang="ru-RU"/>
        </a:p>
      </dgm:t>
    </dgm:pt>
    <dgm:pt modelId="{4AF88EE9-DD17-4E3B-845E-8B583C1830B6}" type="pres">
      <dgm:prSet presAssocID="{51E8066C-709C-485B-9354-38850A8798BA}" presName="LevelTwoTextNode" presStyleLbl="node2" presStyleIdx="6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A14C9-B32F-4B62-A97D-3F542ADA87E9}" type="pres">
      <dgm:prSet presAssocID="{51E8066C-709C-485B-9354-38850A8798BA}" presName="level3hierChild" presStyleCnt="0"/>
      <dgm:spPr/>
      <dgm:t>
        <a:bodyPr/>
        <a:lstStyle/>
        <a:p>
          <a:endParaRPr lang="ru-RU"/>
        </a:p>
      </dgm:t>
    </dgm:pt>
    <dgm:pt modelId="{C02039B0-B3BA-4E18-BAC2-BD350AC9C9D4}" type="pres">
      <dgm:prSet presAssocID="{30E1CF46-6060-4D0B-9410-DBDAB0209556}" presName="conn2-1" presStyleLbl="parChTrans1D2" presStyleIdx="7" presStyleCnt="12"/>
      <dgm:spPr/>
      <dgm:t>
        <a:bodyPr/>
        <a:lstStyle/>
        <a:p>
          <a:endParaRPr lang="ru-RU"/>
        </a:p>
      </dgm:t>
    </dgm:pt>
    <dgm:pt modelId="{EFC8266C-74EA-4990-A2F0-F8CD7B11CFA1}" type="pres">
      <dgm:prSet presAssocID="{30E1CF46-6060-4D0B-9410-DBDAB0209556}" presName="connTx" presStyleLbl="parChTrans1D2" presStyleIdx="7" presStyleCnt="12"/>
      <dgm:spPr/>
      <dgm:t>
        <a:bodyPr/>
        <a:lstStyle/>
        <a:p>
          <a:endParaRPr lang="ru-RU"/>
        </a:p>
      </dgm:t>
    </dgm:pt>
    <dgm:pt modelId="{BD248686-A53D-4FD2-ACF7-A75D7D7592E4}" type="pres">
      <dgm:prSet presAssocID="{5E7A58C8-609F-4516-8EA8-14F2831E6A70}" presName="root2" presStyleCnt="0"/>
      <dgm:spPr/>
      <dgm:t>
        <a:bodyPr/>
        <a:lstStyle/>
        <a:p>
          <a:endParaRPr lang="ru-RU"/>
        </a:p>
      </dgm:t>
    </dgm:pt>
    <dgm:pt modelId="{D5FC3A4D-85F0-4276-A874-AB644206FA34}" type="pres">
      <dgm:prSet presAssocID="{5E7A58C8-609F-4516-8EA8-14F2831E6A70}" presName="LevelTwoTextNode" presStyleLbl="node2" presStyleIdx="7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EA869-8A1D-49C0-9F4A-8861A99CAD93}" type="pres">
      <dgm:prSet presAssocID="{5E7A58C8-609F-4516-8EA8-14F2831E6A70}" presName="level3hierChild" presStyleCnt="0"/>
      <dgm:spPr/>
      <dgm:t>
        <a:bodyPr/>
        <a:lstStyle/>
        <a:p>
          <a:endParaRPr lang="ru-RU"/>
        </a:p>
      </dgm:t>
    </dgm:pt>
    <dgm:pt modelId="{76D6BF53-D7D0-4EDD-85A7-6A4DB100793F}" type="pres">
      <dgm:prSet presAssocID="{D906C421-5230-4CB4-BE2F-2F0B876BCBD3}" presName="conn2-1" presStyleLbl="parChTrans1D2" presStyleIdx="8" presStyleCnt="12"/>
      <dgm:spPr/>
      <dgm:t>
        <a:bodyPr/>
        <a:lstStyle/>
        <a:p>
          <a:endParaRPr lang="ru-RU"/>
        </a:p>
      </dgm:t>
    </dgm:pt>
    <dgm:pt modelId="{294078AA-8571-4B3F-918C-503107638D7B}" type="pres">
      <dgm:prSet presAssocID="{D906C421-5230-4CB4-BE2F-2F0B876BCBD3}" presName="connTx" presStyleLbl="parChTrans1D2" presStyleIdx="8" presStyleCnt="12"/>
      <dgm:spPr/>
      <dgm:t>
        <a:bodyPr/>
        <a:lstStyle/>
        <a:p>
          <a:endParaRPr lang="ru-RU"/>
        </a:p>
      </dgm:t>
    </dgm:pt>
    <dgm:pt modelId="{8C7D90F2-B084-41CE-BB14-A9A057F15B0A}" type="pres">
      <dgm:prSet presAssocID="{0D35161F-73BB-4685-9B85-5F94C1B50928}" presName="root2" presStyleCnt="0"/>
      <dgm:spPr/>
      <dgm:t>
        <a:bodyPr/>
        <a:lstStyle/>
        <a:p>
          <a:endParaRPr lang="ru-RU"/>
        </a:p>
      </dgm:t>
    </dgm:pt>
    <dgm:pt modelId="{5969F8C9-BE7F-42B2-AD7F-087D4658F7C5}" type="pres">
      <dgm:prSet presAssocID="{0D35161F-73BB-4685-9B85-5F94C1B50928}" presName="LevelTwoTextNode" presStyleLbl="node2" presStyleIdx="8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9B8C89-F330-4A12-9E21-D076C86C5A50}" type="pres">
      <dgm:prSet presAssocID="{0D35161F-73BB-4685-9B85-5F94C1B50928}" presName="level3hierChild" presStyleCnt="0"/>
      <dgm:spPr/>
      <dgm:t>
        <a:bodyPr/>
        <a:lstStyle/>
        <a:p>
          <a:endParaRPr lang="ru-RU"/>
        </a:p>
      </dgm:t>
    </dgm:pt>
    <dgm:pt modelId="{C73BA2C3-81A3-486A-A64D-D060DA706983}" type="pres">
      <dgm:prSet presAssocID="{A93EAA79-6A7E-4B4E-98AA-22E1A4E1C14C}" presName="conn2-1" presStyleLbl="parChTrans1D2" presStyleIdx="9" presStyleCnt="12"/>
      <dgm:spPr/>
      <dgm:t>
        <a:bodyPr/>
        <a:lstStyle/>
        <a:p>
          <a:endParaRPr lang="ru-RU"/>
        </a:p>
      </dgm:t>
    </dgm:pt>
    <dgm:pt modelId="{E34F86C0-E1E4-4212-B05E-138E9B82A664}" type="pres">
      <dgm:prSet presAssocID="{A93EAA79-6A7E-4B4E-98AA-22E1A4E1C14C}" presName="connTx" presStyleLbl="parChTrans1D2" presStyleIdx="9" presStyleCnt="12"/>
      <dgm:spPr/>
      <dgm:t>
        <a:bodyPr/>
        <a:lstStyle/>
        <a:p>
          <a:endParaRPr lang="ru-RU"/>
        </a:p>
      </dgm:t>
    </dgm:pt>
    <dgm:pt modelId="{20DF3D7B-84DF-4080-A542-0FAB4C4D8852}" type="pres">
      <dgm:prSet presAssocID="{26FC9BCC-58F7-4037-BC96-9CFEC43E9F46}" presName="root2" presStyleCnt="0"/>
      <dgm:spPr/>
      <dgm:t>
        <a:bodyPr/>
        <a:lstStyle/>
        <a:p>
          <a:endParaRPr lang="ru-RU"/>
        </a:p>
      </dgm:t>
    </dgm:pt>
    <dgm:pt modelId="{AB74ED63-9653-45F8-9ACF-EE8A47BE074F}" type="pres">
      <dgm:prSet presAssocID="{26FC9BCC-58F7-4037-BC96-9CFEC43E9F46}" presName="LevelTwoTextNode" presStyleLbl="node2" presStyleIdx="9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43F940-8291-4A65-A350-DA401A561698}" type="pres">
      <dgm:prSet presAssocID="{26FC9BCC-58F7-4037-BC96-9CFEC43E9F46}" presName="level3hierChild" presStyleCnt="0"/>
      <dgm:spPr/>
      <dgm:t>
        <a:bodyPr/>
        <a:lstStyle/>
        <a:p>
          <a:endParaRPr lang="ru-RU"/>
        </a:p>
      </dgm:t>
    </dgm:pt>
    <dgm:pt modelId="{3F60DA1D-74C6-4BED-B2C7-EE7011455D94}" type="pres">
      <dgm:prSet presAssocID="{831F3DB4-B6F2-4317-B793-55358BFEC365}" presName="conn2-1" presStyleLbl="parChTrans1D2" presStyleIdx="10" presStyleCnt="12"/>
      <dgm:spPr/>
      <dgm:t>
        <a:bodyPr/>
        <a:lstStyle/>
        <a:p>
          <a:endParaRPr lang="ru-RU"/>
        </a:p>
      </dgm:t>
    </dgm:pt>
    <dgm:pt modelId="{B62EE3A7-C89A-46E5-A830-011DB0ECDF72}" type="pres">
      <dgm:prSet presAssocID="{831F3DB4-B6F2-4317-B793-55358BFEC365}" presName="connTx" presStyleLbl="parChTrans1D2" presStyleIdx="10" presStyleCnt="12"/>
      <dgm:spPr/>
      <dgm:t>
        <a:bodyPr/>
        <a:lstStyle/>
        <a:p>
          <a:endParaRPr lang="ru-RU"/>
        </a:p>
      </dgm:t>
    </dgm:pt>
    <dgm:pt modelId="{012F49B4-D596-45BB-8344-78379824AF49}" type="pres">
      <dgm:prSet presAssocID="{7DF21454-10A6-42AA-B644-9CAF96C2F3E4}" presName="root2" presStyleCnt="0"/>
      <dgm:spPr/>
      <dgm:t>
        <a:bodyPr/>
        <a:lstStyle/>
        <a:p>
          <a:endParaRPr lang="ru-RU"/>
        </a:p>
      </dgm:t>
    </dgm:pt>
    <dgm:pt modelId="{ADE6567A-A405-414F-AF30-78B9CC18919B}" type="pres">
      <dgm:prSet presAssocID="{7DF21454-10A6-42AA-B644-9CAF96C2F3E4}" presName="LevelTwoTextNode" presStyleLbl="node2" presStyleIdx="10" presStyleCnt="12" custLinFactNeighborX="1134" custLinFactNeighborY="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71603-F0D4-4DE4-B40B-57D11E7FBDC9}" type="pres">
      <dgm:prSet presAssocID="{7DF21454-10A6-42AA-B644-9CAF96C2F3E4}" presName="level3hierChild" presStyleCnt="0"/>
      <dgm:spPr/>
      <dgm:t>
        <a:bodyPr/>
        <a:lstStyle/>
        <a:p>
          <a:endParaRPr lang="ru-RU"/>
        </a:p>
      </dgm:t>
    </dgm:pt>
    <dgm:pt modelId="{BBB4561F-4257-4CDE-8058-A3C17C486590}" type="pres">
      <dgm:prSet presAssocID="{8B0B2309-B40A-4C80-8099-3AF276576963}" presName="conn2-1" presStyleLbl="parChTrans1D2" presStyleIdx="11" presStyleCnt="12"/>
      <dgm:spPr/>
      <dgm:t>
        <a:bodyPr/>
        <a:lstStyle/>
        <a:p>
          <a:endParaRPr lang="ru-RU"/>
        </a:p>
      </dgm:t>
    </dgm:pt>
    <dgm:pt modelId="{08DC395B-FCC5-42A8-B4B3-48F7F1259964}" type="pres">
      <dgm:prSet presAssocID="{8B0B2309-B40A-4C80-8099-3AF276576963}" presName="connTx" presStyleLbl="parChTrans1D2" presStyleIdx="11" presStyleCnt="12"/>
      <dgm:spPr/>
      <dgm:t>
        <a:bodyPr/>
        <a:lstStyle/>
        <a:p>
          <a:endParaRPr lang="ru-RU"/>
        </a:p>
      </dgm:t>
    </dgm:pt>
    <dgm:pt modelId="{27623935-2F30-4CF4-A30B-D1254DB4CF78}" type="pres">
      <dgm:prSet presAssocID="{138A8344-2C95-42AD-BBF1-5BD4677CAB7C}" presName="root2" presStyleCnt="0"/>
      <dgm:spPr/>
      <dgm:t>
        <a:bodyPr/>
        <a:lstStyle/>
        <a:p>
          <a:endParaRPr lang="ru-RU"/>
        </a:p>
      </dgm:t>
    </dgm:pt>
    <dgm:pt modelId="{B34A764D-B4FD-42ED-B7CF-37FB129DD2D0}" type="pres">
      <dgm:prSet presAssocID="{138A8344-2C95-42AD-BBF1-5BD4677CAB7C}" presName="LevelTwoTextNode" presStyleLbl="node2" presStyleIdx="1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8B855-1D38-41C6-B72E-1DF537319AAD}" type="pres">
      <dgm:prSet presAssocID="{138A8344-2C95-42AD-BBF1-5BD4677CAB7C}" presName="level3hierChild" presStyleCnt="0"/>
      <dgm:spPr/>
      <dgm:t>
        <a:bodyPr/>
        <a:lstStyle/>
        <a:p>
          <a:endParaRPr lang="ru-RU"/>
        </a:p>
      </dgm:t>
    </dgm:pt>
  </dgm:ptLst>
  <dgm:cxnLst>
    <dgm:cxn modelId="{04802153-CA99-4608-A089-C6FBAC21BD13}" type="presOf" srcId="{9D304267-B252-445B-89F1-A9DC262E9160}" destId="{71FB858F-0A98-481C-B7E2-768EE120E227}" srcOrd="0" destOrd="0" presId="urn:microsoft.com/office/officeart/2008/layout/HorizontalMultiLevelHierarchy"/>
    <dgm:cxn modelId="{29CA27ED-B922-4FAD-9776-79389CB6114D}" type="presOf" srcId="{45D8F710-0772-4BC4-9C25-B6159D2E5868}" destId="{3BB9A07C-7356-4CA6-9F7F-E368E6615B79}" srcOrd="0" destOrd="0" presId="urn:microsoft.com/office/officeart/2008/layout/HorizontalMultiLevelHierarchy"/>
    <dgm:cxn modelId="{E66349A9-2C3B-4255-A5EF-711D8B846B33}" type="presOf" srcId="{5E7A58C8-609F-4516-8EA8-14F2831E6A70}" destId="{D5FC3A4D-85F0-4276-A874-AB644206FA34}" srcOrd="0" destOrd="0" presId="urn:microsoft.com/office/officeart/2008/layout/HorizontalMultiLevelHierarchy"/>
    <dgm:cxn modelId="{B45873A8-EEC3-416D-971C-595BDC575C16}" type="presOf" srcId="{BACE3792-7E5C-4D73-8F5E-B390962A93D5}" destId="{A8B626A4-5BCB-45A2-96E9-2C6B42580D88}" srcOrd="0" destOrd="0" presId="urn:microsoft.com/office/officeart/2008/layout/HorizontalMultiLevelHierarchy"/>
    <dgm:cxn modelId="{2FA2B19D-44A7-44D0-8330-D0037DBB2D25}" srcId="{7B33F851-961B-49B3-A885-4F920F7A8692}" destId="{51E8066C-709C-485B-9354-38850A8798BA}" srcOrd="6" destOrd="0" parTransId="{0392DE0A-3631-438C-80BA-F5C165F8AA13}" sibTransId="{79CD4CCD-7492-40AC-89D9-A323FACEA0E8}"/>
    <dgm:cxn modelId="{A50EAC6B-EE31-4916-BCBB-2A2FD02B5875}" type="presOf" srcId="{3B428410-D1E1-4E6C-9EAC-2F161809BB4F}" destId="{2572DC94-F155-4B8B-8692-50A7013A4192}" srcOrd="1" destOrd="0" presId="urn:microsoft.com/office/officeart/2008/layout/HorizontalMultiLevelHierarchy"/>
    <dgm:cxn modelId="{8077E256-9D46-4D50-886A-20DDEC6F51BF}" type="presOf" srcId="{30E1CF46-6060-4D0B-9410-DBDAB0209556}" destId="{EFC8266C-74EA-4990-A2F0-F8CD7B11CFA1}" srcOrd="1" destOrd="0" presId="urn:microsoft.com/office/officeart/2008/layout/HorizontalMultiLevelHierarchy"/>
    <dgm:cxn modelId="{6A6CBB00-0780-4D4C-80F3-372B014EEAF6}" type="presOf" srcId="{5D437930-BBE7-443A-A762-10EAA853290B}" destId="{097D2DE8-A84C-4517-A2F7-CD18B08780B2}" srcOrd="1" destOrd="0" presId="urn:microsoft.com/office/officeart/2008/layout/HorizontalMultiLevelHierarchy"/>
    <dgm:cxn modelId="{D281B24D-468C-4142-AD54-BEA5D2AD6B7E}" type="presOf" srcId="{34288BC7-7139-46D3-9E5A-088F0DFCE643}" destId="{FAAEA79A-65EC-40D1-AB2D-92132A2ACC19}" srcOrd="1" destOrd="0" presId="urn:microsoft.com/office/officeart/2008/layout/HorizontalMultiLevelHierarchy"/>
    <dgm:cxn modelId="{BE7B63A8-9ECB-49FD-AC65-0F92BB3639FB}" type="presOf" srcId="{48401A8A-2057-4965-B36C-DFEB8E8C6D54}" destId="{026FCFDF-A55D-41C2-B7CA-D6E3F02E7FD5}" srcOrd="0" destOrd="0" presId="urn:microsoft.com/office/officeart/2008/layout/HorizontalMultiLevelHierarchy"/>
    <dgm:cxn modelId="{1F594A5C-8997-4E9A-B2BF-22B8AA47A2AC}" srcId="{7B33F851-961B-49B3-A885-4F920F7A8692}" destId="{BACE3792-7E5C-4D73-8F5E-B390962A93D5}" srcOrd="2" destOrd="0" parTransId="{71B7EC3E-2C5F-4A6E-847C-925DAD0CA30E}" sibTransId="{0880D2CE-8BCC-47A5-8641-E9B34EAF2512}"/>
    <dgm:cxn modelId="{A24D11E8-2BE5-49B1-9622-7C9C06DB9AF1}" type="presOf" srcId="{0392DE0A-3631-438C-80BA-F5C165F8AA13}" destId="{A60F6C5E-AEB9-4E77-8091-9C55C834E1EB}" srcOrd="0" destOrd="0" presId="urn:microsoft.com/office/officeart/2008/layout/HorizontalMultiLevelHierarchy"/>
    <dgm:cxn modelId="{6303B2FF-A112-42E3-A93D-D53758A34A33}" srcId="{7B33F851-961B-49B3-A885-4F920F7A8692}" destId="{138A8344-2C95-42AD-BBF1-5BD4677CAB7C}" srcOrd="11" destOrd="0" parTransId="{8B0B2309-B40A-4C80-8099-3AF276576963}" sibTransId="{D9264BB2-B421-4920-96B3-072D7147B524}"/>
    <dgm:cxn modelId="{4F7EA4B7-646C-4ABC-9024-502B06F38630}" type="presOf" srcId="{5D437930-BBE7-443A-A762-10EAA853290B}" destId="{B78D26A7-D2A4-4A46-A4BC-4C6ABFDC3BC8}" srcOrd="0" destOrd="0" presId="urn:microsoft.com/office/officeart/2008/layout/HorizontalMultiLevelHierarchy"/>
    <dgm:cxn modelId="{7D9D9536-2F64-418B-8513-069B5BCC9CAE}" type="presOf" srcId="{3B428410-D1E1-4E6C-9EAC-2F161809BB4F}" destId="{CFF0EC36-AA7F-4D92-955F-BA0510343FAC}" srcOrd="0" destOrd="0" presId="urn:microsoft.com/office/officeart/2008/layout/HorizontalMultiLevelHierarchy"/>
    <dgm:cxn modelId="{02F5F4F7-9ECC-414F-9FFB-F2A29692AF83}" type="presOf" srcId="{0DE1BFF3-E79D-47AB-99BA-A06E8D02F0C2}" destId="{A2CB497F-CAA6-4538-BB0D-9BD8E16FE31A}" srcOrd="0" destOrd="0" presId="urn:microsoft.com/office/officeart/2008/layout/HorizontalMultiLevelHierarchy"/>
    <dgm:cxn modelId="{EF1E237B-5FAF-443B-9B97-80C5F70A107C}" srcId="{7B33F851-961B-49B3-A885-4F920F7A8692}" destId="{26FC9BCC-58F7-4037-BC96-9CFEC43E9F46}" srcOrd="9" destOrd="0" parTransId="{A93EAA79-6A7E-4B4E-98AA-22E1A4E1C14C}" sibTransId="{85BF6895-0917-4B80-8A14-7833F625E522}"/>
    <dgm:cxn modelId="{0E6DAA67-C9AB-48C6-9CEF-F90BDE9586D8}" type="presOf" srcId="{332E4675-D879-4522-814D-D33DC4E8C819}" destId="{F75E420F-4C8F-4E7B-9651-469C0DB94F80}" srcOrd="1" destOrd="0" presId="urn:microsoft.com/office/officeart/2008/layout/HorizontalMultiLevelHierarchy"/>
    <dgm:cxn modelId="{4C9B5A74-1208-4A96-BC7A-F54381DEC9E1}" type="presOf" srcId="{7B33F851-961B-49B3-A885-4F920F7A8692}" destId="{24262B37-E86E-4674-A873-EE3448A3E419}" srcOrd="0" destOrd="0" presId="urn:microsoft.com/office/officeart/2008/layout/HorizontalMultiLevelHierarchy"/>
    <dgm:cxn modelId="{7149799C-3312-4F46-A557-51573F3C4C36}" srcId="{7B33F851-961B-49B3-A885-4F920F7A8692}" destId="{0DE1BFF3-E79D-47AB-99BA-A06E8D02F0C2}" srcOrd="5" destOrd="0" parTransId="{332E4675-D879-4522-814D-D33DC4E8C819}" sibTransId="{A998DF7B-5F8D-4D5E-9DD3-8852E1138CB7}"/>
    <dgm:cxn modelId="{5804BEF5-C14A-4F04-9B76-E3232C8CF67B}" srcId="{7B33F851-961B-49B3-A885-4F920F7A8692}" destId="{9D304267-B252-445B-89F1-A9DC262E9160}" srcOrd="1" destOrd="0" parTransId="{34288BC7-7139-46D3-9E5A-088F0DFCE643}" sibTransId="{C3EF6D3E-ECB8-4BD6-A231-21D9F85A2AFF}"/>
    <dgm:cxn modelId="{C0823DA4-55F8-4976-B202-1E2CA7A0FC3C}" type="presOf" srcId="{51E8066C-709C-485B-9354-38850A8798BA}" destId="{4AF88EE9-DD17-4E3B-845E-8B583C1830B6}" srcOrd="0" destOrd="0" presId="urn:microsoft.com/office/officeart/2008/layout/HorizontalMultiLevelHierarchy"/>
    <dgm:cxn modelId="{44D56EF0-F101-454E-A323-2100B8DF2E96}" srcId="{ECB9784A-9BBA-4243-BD81-FA2FB82BBF2E}" destId="{7B33F851-961B-49B3-A885-4F920F7A8692}" srcOrd="0" destOrd="0" parTransId="{26F6CC8F-836E-4B49-8E74-75CF851A96E4}" sibTransId="{0FFA5919-CE7E-4E81-AAD9-1D63FCF82456}"/>
    <dgm:cxn modelId="{DB30976D-5AB3-440E-BA94-95D1217725D0}" type="presOf" srcId="{A93EAA79-6A7E-4B4E-98AA-22E1A4E1C14C}" destId="{C73BA2C3-81A3-486A-A64D-D060DA706983}" srcOrd="0" destOrd="0" presId="urn:microsoft.com/office/officeart/2008/layout/HorizontalMultiLevelHierarchy"/>
    <dgm:cxn modelId="{B250D5CE-8E01-4490-B70A-F5B27F132F8F}" type="presOf" srcId="{C797833C-4DA5-40F4-8D36-A750E6D20DCA}" destId="{1A6960CA-CE17-4ED9-AC1F-C2E2EADC7455}" srcOrd="0" destOrd="0" presId="urn:microsoft.com/office/officeart/2008/layout/HorizontalMultiLevelHierarchy"/>
    <dgm:cxn modelId="{4B8C5902-3181-476F-BBAB-578AA03E2982}" type="presOf" srcId="{30E1CF46-6060-4D0B-9410-DBDAB0209556}" destId="{C02039B0-B3BA-4E18-BAC2-BD350AC9C9D4}" srcOrd="0" destOrd="0" presId="urn:microsoft.com/office/officeart/2008/layout/HorizontalMultiLevelHierarchy"/>
    <dgm:cxn modelId="{FE8BD1E1-94A2-4E6F-AFBC-48EC7644E2F2}" srcId="{7B33F851-961B-49B3-A885-4F920F7A8692}" destId="{45D8F710-0772-4BC4-9C25-B6159D2E5868}" srcOrd="4" destOrd="0" parTransId="{500445E4-C730-4125-B7D2-A07805A7DA2F}" sibTransId="{20F7C45D-0938-4870-A24D-EDB157BA1B03}"/>
    <dgm:cxn modelId="{B8EC1A29-7011-463A-B735-909A8629653C}" srcId="{7B33F851-961B-49B3-A885-4F920F7A8692}" destId="{0D35161F-73BB-4685-9B85-5F94C1B50928}" srcOrd="8" destOrd="0" parTransId="{D906C421-5230-4CB4-BE2F-2F0B876BCBD3}" sibTransId="{8C7B3CDD-F9E5-441E-849D-549BD1E9C870}"/>
    <dgm:cxn modelId="{B46C03AD-6168-4F52-B0A6-B5DC7AA5D31B}" type="presOf" srcId="{8B0B2309-B40A-4C80-8099-3AF276576963}" destId="{BBB4561F-4257-4CDE-8058-A3C17C486590}" srcOrd="0" destOrd="0" presId="urn:microsoft.com/office/officeart/2008/layout/HorizontalMultiLevelHierarchy"/>
    <dgm:cxn modelId="{71062666-2ED5-46AE-A62F-10416694D4B3}" type="presOf" srcId="{71B7EC3E-2C5F-4A6E-847C-925DAD0CA30E}" destId="{A6A883A0-E8F9-4691-90CC-D3035AC2C620}" srcOrd="1" destOrd="0" presId="urn:microsoft.com/office/officeart/2008/layout/HorizontalMultiLevelHierarchy"/>
    <dgm:cxn modelId="{0C3DF35A-40A3-43F0-AD4D-0A136B25EBD0}" type="presOf" srcId="{D906C421-5230-4CB4-BE2F-2F0B876BCBD3}" destId="{294078AA-8571-4B3F-918C-503107638D7B}" srcOrd="1" destOrd="0" presId="urn:microsoft.com/office/officeart/2008/layout/HorizontalMultiLevelHierarchy"/>
    <dgm:cxn modelId="{A9F33CAC-BBF1-46E9-861C-CAD3CEA80555}" type="presOf" srcId="{D906C421-5230-4CB4-BE2F-2F0B876BCBD3}" destId="{76D6BF53-D7D0-4EDD-85A7-6A4DB100793F}" srcOrd="0" destOrd="0" presId="urn:microsoft.com/office/officeart/2008/layout/HorizontalMultiLevelHierarchy"/>
    <dgm:cxn modelId="{733FA2A5-CEAE-4B1F-B03C-8AF8A691EBA7}" type="presOf" srcId="{0D35161F-73BB-4685-9B85-5F94C1B50928}" destId="{5969F8C9-BE7F-42B2-AD7F-087D4658F7C5}" srcOrd="0" destOrd="0" presId="urn:microsoft.com/office/officeart/2008/layout/HorizontalMultiLevelHierarchy"/>
    <dgm:cxn modelId="{9EF2CF0B-4F20-43D2-AAF8-011F32AC9667}" srcId="{7B33F851-961B-49B3-A885-4F920F7A8692}" destId="{48401A8A-2057-4965-B36C-DFEB8E8C6D54}" srcOrd="0" destOrd="0" parTransId="{3B428410-D1E1-4E6C-9EAC-2F161809BB4F}" sibTransId="{824E5D5D-6F67-4ED2-8C0A-CFF733969E69}"/>
    <dgm:cxn modelId="{3C58A756-B552-4EEC-8439-424D7A4CF3A0}" type="presOf" srcId="{500445E4-C730-4125-B7D2-A07805A7DA2F}" destId="{7A0F7ACC-2AEE-4924-B393-651CB10870CD}" srcOrd="0" destOrd="0" presId="urn:microsoft.com/office/officeart/2008/layout/HorizontalMultiLevelHierarchy"/>
    <dgm:cxn modelId="{9C4CAE59-63AE-4E61-B1E0-1D1E967FDC9D}" srcId="{7B33F851-961B-49B3-A885-4F920F7A8692}" destId="{7DF21454-10A6-42AA-B644-9CAF96C2F3E4}" srcOrd="10" destOrd="0" parTransId="{831F3DB4-B6F2-4317-B793-55358BFEC365}" sibTransId="{61B6C26D-8C3E-4C9D-AB1C-D23B037F76B5}"/>
    <dgm:cxn modelId="{ECD11712-D46A-47F4-8E4C-6B0A90C7910D}" type="presOf" srcId="{831F3DB4-B6F2-4317-B793-55358BFEC365}" destId="{B62EE3A7-C89A-46E5-A830-011DB0ECDF72}" srcOrd="1" destOrd="0" presId="urn:microsoft.com/office/officeart/2008/layout/HorizontalMultiLevelHierarchy"/>
    <dgm:cxn modelId="{B9A0802A-E875-448E-8C6E-828B39534051}" type="presOf" srcId="{ECB9784A-9BBA-4243-BD81-FA2FB82BBF2E}" destId="{B546DE50-B2B8-49EE-9045-79CBD8DE76AA}" srcOrd="0" destOrd="0" presId="urn:microsoft.com/office/officeart/2008/layout/HorizontalMultiLevelHierarchy"/>
    <dgm:cxn modelId="{35A67F62-B48B-4B84-8043-235A4E66B124}" type="presOf" srcId="{34288BC7-7139-46D3-9E5A-088F0DFCE643}" destId="{A9644E38-67CD-4674-AB32-AE383A8900B0}" srcOrd="0" destOrd="0" presId="urn:microsoft.com/office/officeart/2008/layout/HorizontalMultiLevelHierarchy"/>
    <dgm:cxn modelId="{08359253-70FB-4755-BB15-DE9B4C469934}" srcId="{7B33F851-961B-49B3-A885-4F920F7A8692}" destId="{5E7A58C8-609F-4516-8EA8-14F2831E6A70}" srcOrd="7" destOrd="0" parTransId="{30E1CF46-6060-4D0B-9410-DBDAB0209556}" sibTransId="{8EF6889B-44E9-42D4-813E-AC679E763B19}"/>
    <dgm:cxn modelId="{6CCB49E8-8D86-44DB-9F4D-CE1392B9D49D}" srcId="{7B33F851-961B-49B3-A885-4F920F7A8692}" destId="{C797833C-4DA5-40F4-8D36-A750E6D20DCA}" srcOrd="3" destOrd="0" parTransId="{5D437930-BBE7-443A-A762-10EAA853290B}" sibTransId="{B96A36BC-E197-4BFC-B2B5-A4B4BAB31470}"/>
    <dgm:cxn modelId="{33F0AF23-8A69-49B5-9971-2E8ED25B2B95}" type="presOf" srcId="{71B7EC3E-2C5F-4A6E-847C-925DAD0CA30E}" destId="{5CB1AD52-0E34-4C78-93A2-CC1E99C007B8}" srcOrd="0" destOrd="0" presId="urn:microsoft.com/office/officeart/2008/layout/HorizontalMultiLevelHierarchy"/>
    <dgm:cxn modelId="{7F8AB68E-57FD-408C-BDE8-9A707299C871}" type="presOf" srcId="{0392DE0A-3631-438C-80BA-F5C165F8AA13}" destId="{F6781FBF-160A-4C7C-98AD-3C15B585EB01}" srcOrd="1" destOrd="0" presId="urn:microsoft.com/office/officeart/2008/layout/HorizontalMultiLevelHierarchy"/>
    <dgm:cxn modelId="{213DBC52-8E69-497C-866A-FAF8C847F7A0}" type="presOf" srcId="{26FC9BCC-58F7-4037-BC96-9CFEC43E9F46}" destId="{AB74ED63-9653-45F8-9ACF-EE8A47BE074F}" srcOrd="0" destOrd="0" presId="urn:microsoft.com/office/officeart/2008/layout/HorizontalMultiLevelHierarchy"/>
    <dgm:cxn modelId="{541DA609-97A3-4A18-9D3A-137C6C5BE1D9}" type="presOf" srcId="{332E4675-D879-4522-814D-D33DC4E8C819}" destId="{9E9F0669-559F-4738-B8A4-47EB7C15E128}" srcOrd="0" destOrd="0" presId="urn:microsoft.com/office/officeart/2008/layout/HorizontalMultiLevelHierarchy"/>
    <dgm:cxn modelId="{25236272-E26C-464E-A9B0-58FB3848B64D}" type="presOf" srcId="{500445E4-C730-4125-B7D2-A07805A7DA2F}" destId="{64B7520B-1CD8-4027-85C4-1B5F7CF0CB88}" srcOrd="1" destOrd="0" presId="urn:microsoft.com/office/officeart/2008/layout/HorizontalMultiLevelHierarchy"/>
    <dgm:cxn modelId="{5BCF521F-C2D0-400A-BBAB-20C5D7232AEA}" type="presOf" srcId="{8B0B2309-B40A-4C80-8099-3AF276576963}" destId="{08DC395B-FCC5-42A8-B4B3-48F7F1259964}" srcOrd="1" destOrd="0" presId="urn:microsoft.com/office/officeart/2008/layout/HorizontalMultiLevelHierarchy"/>
    <dgm:cxn modelId="{75A1FBCD-77EA-4151-917B-3AE232976AD0}" type="presOf" srcId="{7DF21454-10A6-42AA-B644-9CAF96C2F3E4}" destId="{ADE6567A-A405-414F-AF30-78B9CC18919B}" srcOrd="0" destOrd="0" presId="urn:microsoft.com/office/officeart/2008/layout/HorizontalMultiLevelHierarchy"/>
    <dgm:cxn modelId="{7064E1E3-B432-42F0-9655-012D69F9E3C7}" type="presOf" srcId="{A93EAA79-6A7E-4B4E-98AA-22E1A4E1C14C}" destId="{E34F86C0-E1E4-4212-B05E-138E9B82A664}" srcOrd="1" destOrd="0" presId="urn:microsoft.com/office/officeart/2008/layout/HorizontalMultiLevelHierarchy"/>
    <dgm:cxn modelId="{96A40F4F-A283-4AD7-A94C-5AE13101E23D}" type="presOf" srcId="{138A8344-2C95-42AD-BBF1-5BD4677CAB7C}" destId="{B34A764D-B4FD-42ED-B7CF-37FB129DD2D0}" srcOrd="0" destOrd="0" presId="urn:microsoft.com/office/officeart/2008/layout/HorizontalMultiLevelHierarchy"/>
    <dgm:cxn modelId="{02619606-3C33-4164-997D-008EDD0B92D9}" type="presOf" srcId="{831F3DB4-B6F2-4317-B793-55358BFEC365}" destId="{3F60DA1D-74C6-4BED-B2C7-EE7011455D94}" srcOrd="0" destOrd="0" presId="urn:microsoft.com/office/officeart/2008/layout/HorizontalMultiLevelHierarchy"/>
    <dgm:cxn modelId="{B7BEF83C-F1CB-49D0-AFBD-68A6B48BC951}" type="presParOf" srcId="{B546DE50-B2B8-49EE-9045-79CBD8DE76AA}" destId="{45A6CB4E-F4FF-4D52-A78E-30218ACBA607}" srcOrd="0" destOrd="0" presId="urn:microsoft.com/office/officeart/2008/layout/HorizontalMultiLevelHierarchy"/>
    <dgm:cxn modelId="{236B06D8-5205-44F0-AFAC-D4CFDEF8CA24}" type="presParOf" srcId="{45A6CB4E-F4FF-4D52-A78E-30218ACBA607}" destId="{24262B37-E86E-4674-A873-EE3448A3E419}" srcOrd="0" destOrd="0" presId="urn:microsoft.com/office/officeart/2008/layout/HorizontalMultiLevelHierarchy"/>
    <dgm:cxn modelId="{BF76EF27-870D-45C9-8ED2-D5946DE776B2}" type="presParOf" srcId="{45A6CB4E-F4FF-4D52-A78E-30218ACBA607}" destId="{3EF51B94-5A74-4318-BE88-425BC222BADB}" srcOrd="1" destOrd="0" presId="urn:microsoft.com/office/officeart/2008/layout/HorizontalMultiLevelHierarchy"/>
    <dgm:cxn modelId="{BCB66179-B683-4459-A523-9D82252C3CFB}" type="presParOf" srcId="{3EF51B94-5A74-4318-BE88-425BC222BADB}" destId="{CFF0EC36-AA7F-4D92-955F-BA0510343FAC}" srcOrd="0" destOrd="0" presId="urn:microsoft.com/office/officeart/2008/layout/HorizontalMultiLevelHierarchy"/>
    <dgm:cxn modelId="{B577C3C5-F8C5-445C-857D-8F7FB3C1FDCD}" type="presParOf" srcId="{CFF0EC36-AA7F-4D92-955F-BA0510343FAC}" destId="{2572DC94-F155-4B8B-8692-50A7013A4192}" srcOrd="0" destOrd="0" presId="urn:microsoft.com/office/officeart/2008/layout/HorizontalMultiLevelHierarchy"/>
    <dgm:cxn modelId="{653CFA4B-2868-4818-8241-EC5445F8FBF5}" type="presParOf" srcId="{3EF51B94-5A74-4318-BE88-425BC222BADB}" destId="{21DAEC27-2688-4354-8861-A3CFA6100996}" srcOrd="1" destOrd="0" presId="urn:microsoft.com/office/officeart/2008/layout/HorizontalMultiLevelHierarchy"/>
    <dgm:cxn modelId="{9AB572BC-0E78-4238-8A96-3AC5C39DAA2C}" type="presParOf" srcId="{21DAEC27-2688-4354-8861-A3CFA6100996}" destId="{026FCFDF-A55D-41C2-B7CA-D6E3F02E7FD5}" srcOrd="0" destOrd="0" presId="urn:microsoft.com/office/officeart/2008/layout/HorizontalMultiLevelHierarchy"/>
    <dgm:cxn modelId="{B3374C7B-8B84-401D-AE57-0C078432682A}" type="presParOf" srcId="{21DAEC27-2688-4354-8861-A3CFA6100996}" destId="{1336E20C-7ED7-4458-A4C6-5CDDDFA66F43}" srcOrd="1" destOrd="0" presId="urn:microsoft.com/office/officeart/2008/layout/HorizontalMultiLevelHierarchy"/>
    <dgm:cxn modelId="{3BD50EC6-C692-4129-BD7D-A35CC6BA407A}" type="presParOf" srcId="{3EF51B94-5A74-4318-BE88-425BC222BADB}" destId="{A9644E38-67CD-4674-AB32-AE383A8900B0}" srcOrd="2" destOrd="0" presId="urn:microsoft.com/office/officeart/2008/layout/HorizontalMultiLevelHierarchy"/>
    <dgm:cxn modelId="{0EB199ED-2503-4B50-9A3B-BBA4FAC0A0AF}" type="presParOf" srcId="{A9644E38-67CD-4674-AB32-AE383A8900B0}" destId="{FAAEA79A-65EC-40D1-AB2D-92132A2ACC19}" srcOrd="0" destOrd="0" presId="urn:microsoft.com/office/officeart/2008/layout/HorizontalMultiLevelHierarchy"/>
    <dgm:cxn modelId="{047A844E-959C-4E2D-A821-99A1E7FD087F}" type="presParOf" srcId="{3EF51B94-5A74-4318-BE88-425BC222BADB}" destId="{0C6B1A4D-AC1B-4492-9C55-533671F5B8D8}" srcOrd="3" destOrd="0" presId="urn:microsoft.com/office/officeart/2008/layout/HorizontalMultiLevelHierarchy"/>
    <dgm:cxn modelId="{A0173755-92B1-4F65-B2F7-7FA95515DF35}" type="presParOf" srcId="{0C6B1A4D-AC1B-4492-9C55-533671F5B8D8}" destId="{71FB858F-0A98-481C-B7E2-768EE120E227}" srcOrd="0" destOrd="0" presId="urn:microsoft.com/office/officeart/2008/layout/HorizontalMultiLevelHierarchy"/>
    <dgm:cxn modelId="{76A4F9A9-8498-4049-9DF7-184FA5C47010}" type="presParOf" srcId="{0C6B1A4D-AC1B-4492-9C55-533671F5B8D8}" destId="{8C1E7236-8637-457C-9053-3926686C6789}" srcOrd="1" destOrd="0" presId="urn:microsoft.com/office/officeart/2008/layout/HorizontalMultiLevelHierarchy"/>
    <dgm:cxn modelId="{3D976264-3A5A-4AFC-BE47-1FAC23A2DE70}" type="presParOf" srcId="{3EF51B94-5A74-4318-BE88-425BC222BADB}" destId="{5CB1AD52-0E34-4C78-93A2-CC1E99C007B8}" srcOrd="4" destOrd="0" presId="urn:microsoft.com/office/officeart/2008/layout/HorizontalMultiLevelHierarchy"/>
    <dgm:cxn modelId="{61833FF6-9B4A-4F27-963A-B3C145ECD342}" type="presParOf" srcId="{5CB1AD52-0E34-4C78-93A2-CC1E99C007B8}" destId="{A6A883A0-E8F9-4691-90CC-D3035AC2C620}" srcOrd="0" destOrd="0" presId="urn:microsoft.com/office/officeart/2008/layout/HorizontalMultiLevelHierarchy"/>
    <dgm:cxn modelId="{6D13939C-F733-4A6F-B0A0-E0176B898541}" type="presParOf" srcId="{3EF51B94-5A74-4318-BE88-425BC222BADB}" destId="{06011EFD-8E80-4457-85ED-BADA9D773859}" srcOrd="5" destOrd="0" presId="urn:microsoft.com/office/officeart/2008/layout/HorizontalMultiLevelHierarchy"/>
    <dgm:cxn modelId="{AADD073C-CF3E-4A4D-9F15-1BB88F4B9AB3}" type="presParOf" srcId="{06011EFD-8E80-4457-85ED-BADA9D773859}" destId="{A8B626A4-5BCB-45A2-96E9-2C6B42580D88}" srcOrd="0" destOrd="0" presId="urn:microsoft.com/office/officeart/2008/layout/HorizontalMultiLevelHierarchy"/>
    <dgm:cxn modelId="{80210632-D94C-4FFD-B94F-62EE5328C8F0}" type="presParOf" srcId="{06011EFD-8E80-4457-85ED-BADA9D773859}" destId="{67512049-BF90-412D-A13F-E864F23D8A01}" srcOrd="1" destOrd="0" presId="urn:microsoft.com/office/officeart/2008/layout/HorizontalMultiLevelHierarchy"/>
    <dgm:cxn modelId="{3C83B5DA-2C0B-4584-8B28-5159FE98734E}" type="presParOf" srcId="{3EF51B94-5A74-4318-BE88-425BC222BADB}" destId="{B78D26A7-D2A4-4A46-A4BC-4C6ABFDC3BC8}" srcOrd="6" destOrd="0" presId="urn:microsoft.com/office/officeart/2008/layout/HorizontalMultiLevelHierarchy"/>
    <dgm:cxn modelId="{4E55B467-4E19-4169-831B-CF785249FCBA}" type="presParOf" srcId="{B78D26A7-D2A4-4A46-A4BC-4C6ABFDC3BC8}" destId="{097D2DE8-A84C-4517-A2F7-CD18B08780B2}" srcOrd="0" destOrd="0" presId="urn:microsoft.com/office/officeart/2008/layout/HorizontalMultiLevelHierarchy"/>
    <dgm:cxn modelId="{BEE897CC-1065-43BC-BFB4-657686745984}" type="presParOf" srcId="{3EF51B94-5A74-4318-BE88-425BC222BADB}" destId="{DE6F1A91-3B00-4B52-A471-4FFD5A66975E}" srcOrd="7" destOrd="0" presId="urn:microsoft.com/office/officeart/2008/layout/HorizontalMultiLevelHierarchy"/>
    <dgm:cxn modelId="{6B93CD1C-C2AA-4B33-8DB2-82703CB89CD9}" type="presParOf" srcId="{DE6F1A91-3B00-4B52-A471-4FFD5A66975E}" destId="{1A6960CA-CE17-4ED9-AC1F-C2E2EADC7455}" srcOrd="0" destOrd="0" presId="urn:microsoft.com/office/officeart/2008/layout/HorizontalMultiLevelHierarchy"/>
    <dgm:cxn modelId="{195847E0-2FD8-4368-8C2C-A983B9B854F5}" type="presParOf" srcId="{DE6F1A91-3B00-4B52-A471-4FFD5A66975E}" destId="{A7354282-6B4E-47BD-868D-DBF25AFEAEE3}" srcOrd="1" destOrd="0" presId="urn:microsoft.com/office/officeart/2008/layout/HorizontalMultiLevelHierarchy"/>
    <dgm:cxn modelId="{DF8324C1-8E26-4D14-AB84-CFF16869B34B}" type="presParOf" srcId="{3EF51B94-5A74-4318-BE88-425BC222BADB}" destId="{7A0F7ACC-2AEE-4924-B393-651CB10870CD}" srcOrd="8" destOrd="0" presId="urn:microsoft.com/office/officeart/2008/layout/HorizontalMultiLevelHierarchy"/>
    <dgm:cxn modelId="{F684530E-BAD6-4DB1-A31F-E8CEE2849826}" type="presParOf" srcId="{7A0F7ACC-2AEE-4924-B393-651CB10870CD}" destId="{64B7520B-1CD8-4027-85C4-1B5F7CF0CB88}" srcOrd="0" destOrd="0" presId="urn:microsoft.com/office/officeart/2008/layout/HorizontalMultiLevelHierarchy"/>
    <dgm:cxn modelId="{4F813D80-D756-4A0F-8191-626E739E6655}" type="presParOf" srcId="{3EF51B94-5A74-4318-BE88-425BC222BADB}" destId="{F6A32471-3C73-4E3A-A5BA-D3AF05E60D48}" srcOrd="9" destOrd="0" presId="urn:microsoft.com/office/officeart/2008/layout/HorizontalMultiLevelHierarchy"/>
    <dgm:cxn modelId="{B1B5812F-4984-4DBF-9693-7E1B477FC3EB}" type="presParOf" srcId="{F6A32471-3C73-4E3A-A5BA-D3AF05E60D48}" destId="{3BB9A07C-7356-4CA6-9F7F-E368E6615B79}" srcOrd="0" destOrd="0" presId="urn:microsoft.com/office/officeart/2008/layout/HorizontalMultiLevelHierarchy"/>
    <dgm:cxn modelId="{604FAFFA-B18B-4146-9A6B-C1C246E76F02}" type="presParOf" srcId="{F6A32471-3C73-4E3A-A5BA-D3AF05E60D48}" destId="{25016928-8603-4687-8065-8E36E5C06F22}" srcOrd="1" destOrd="0" presId="urn:microsoft.com/office/officeart/2008/layout/HorizontalMultiLevelHierarchy"/>
    <dgm:cxn modelId="{441C698F-84B1-4E9C-8798-E750C7104C94}" type="presParOf" srcId="{3EF51B94-5A74-4318-BE88-425BC222BADB}" destId="{9E9F0669-559F-4738-B8A4-47EB7C15E128}" srcOrd="10" destOrd="0" presId="urn:microsoft.com/office/officeart/2008/layout/HorizontalMultiLevelHierarchy"/>
    <dgm:cxn modelId="{E317C084-9FFF-4E27-936D-D73CDD3080FE}" type="presParOf" srcId="{9E9F0669-559F-4738-B8A4-47EB7C15E128}" destId="{F75E420F-4C8F-4E7B-9651-469C0DB94F80}" srcOrd="0" destOrd="0" presId="urn:microsoft.com/office/officeart/2008/layout/HorizontalMultiLevelHierarchy"/>
    <dgm:cxn modelId="{8566D030-20D3-4C36-BF8C-ACE62A7302F9}" type="presParOf" srcId="{3EF51B94-5A74-4318-BE88-425BC222BADB}" destId="{0D35905B-FA1B-4CC2-A69B-85F9A07633D7}" srcOrd="11" destOrd="0" presId="urn:microsoft.com/office/officeart/2008/layout/HorizontalMultiLevelHierarchy"/>
    <dgm:cxn modelId="{447CB315-AB0B-451E-BF35-42698EF860F3}" type="presParOf" srcId="{0D35905B-FA1B-4CC2-A69B-85F9A07633D7}" destId="{A2CB497F-CAA6-4538-BB0D-9BD8E16FE31A}" srcOrd="0" destOrd="0" presId="urn:microsoft.com/office/officeart/2008/layout/HorizontalMultiLevelHierarchy"/>
    <dgm:cxn modelId="{700C6CBC-5606-48E9-B61F-8C2BCBD1B706}" type="presParOf" srcId="{0D35905B-FA1B-4CC2-A69B-85F9A07633D7}" destId="{B002E0C5-3CD4-4745-B88E-9039AEC735B7}" srcOrd="1" destOrd="0" presId="urn:microsoft.com/office/officeart/2008/layout/HorizontalMultiLevelHierarchy"/>
    <dgm:cxn modelId="{079040D0-0B02-4F61-B1C8-738845DC8EB2}" type="presParOf" srcId="{3EF51B94-5A74-4318-BE88-425BC222BADB}" destId="{A60F6C5E-AEB9-4E77-8091-9C55C834E1EB}" srcOrd="12" destOrd="0" presId="urn:microsoft.com/office/officeart/2008/layout/HorizontalMultiLevelHierarchy"/>
    <dgm:cxn modelId="{1164D263-3DD3-469C-BB49-5988D0109956}" type="presParOf" srcId="{A60F6C5E-AEB9-4E77-8091-9C55C834E1EB}" destId="{F6781FBF-160A-4C7C-98AD-3C15B585EB01}" srcOrd="0" destOrd="0" presId="urn:microsoft.com/office/officeart/2008/layout/HorizontalMultiLevelHierarchy"/>
    <dgm:cxn modelId="{DC4C2797-FE2F-4CB2-9D6F-9E49ECA9E794}" type="presParOf" srcId="{3EF51B94-5A74-4318-BE88-425BC222BADB}" destId="{9ED109A9-A00D-48DC-94FF-DA5397743F8D}" srcOrd="13" destOrd="0" presId="urn:microsoft.com/office/officeart/2008/layout/HorizontalMultiLevelHierarchy"/>
    <dgm:cxn modelId="{2A0B596F-E666-4B9B-A494-50BEEC292E47}" type="presParOf" srcId="{9ED109A9-A00D-48DC-94FF-DA5397743F8D}" destId="{4AF88EE9-DD17-4E3B-845E-8B583C1830B6}" srcOrd="0" destOrd="0" presId="urn:microsoft.com/office/officeart/2008/layout/HorizontalMultiLevelHierarchy"/>
    <dgm:cxn modelId="{CC5F325A-3C81-40C5-B1ED-0BB21484D96B}" type="presParOf" srcId="{9ED109A9-A00D-48DC-94FF-DA5397743F8D}" destId="{076A14C9-B32F-4B62-A97D-3F542ADA87E9}" srcOrd="1" destOrd="0" presId="urn:microsoft.com/office/officeart/2008/layout/HorizontalMultiLevelHierarchy"/>
    <dgm:cxn modelId="{7B2BA3C4-A133-4057-A07F-AB0BFB26EF8E}" type="presParOf" srcId="{3EF51B94-5A74-4318-BE88-425BC222BADB}" destId="{C02039B0-B3BA-4E18-BAC2-BD350AC9C9D4}" srcOrd="14" destOrd="0" presId="urn:microsoft.com/office/officeart/2008/layout/HorizontalMultiLevelHierarchy"/>
    <dgm:cxn modelId="{1C9B246B-6EB0-4D2E-A2EB-48281A558C83}" type="presParOf" srcId="{C02039B0-B3BA-4E18-BAC2-BD350AC9C9D4}" destId="{EFC8266C-74EA-4990-A2F0-F8CD7B11CFA1}" srcOrd="0" destOrd="0" presId="urn:microsoft.com/office/officeart/2008/layout/HorizontalMultiLevelHierarchy"/>
    <dgm:cxn modelId="{B64923F2-ACD9-4014-B522-639DE5348B13}" type="presParOf" srcId="{3EF51B94-5A74-4318-BE88-425BC222BADB}" destId="{BD248686-A53D-4FD2-ACF7-A75D7D7592E4}" srcOrd="15" destOrd="0" presId="urn:microsoft.com/office/officeart/2008/layout/HorizontalMultiLevelHierarchy"/>
    <dgm:cxn modelId="{F2873A80-49EC-4C3D-8EB0-707958C3F5ED}" type="presParOf" srcId="{BD248686-A53D-4FD2-ACF7-A75D7D7592E4}" destId="{D5FC3A4D-85F0-4276-A874-AB644206FA34}" srcOrd="0" destOrd="0" presId="urn:microsoft.com/office/officeart/2008/layout/HorizontalMultiLevelHierarchy"/>
    <dgm:cxn modelId="{4DA5D823-4273-4511-A249-6C310A4A23A7}" type="presParOf" srcId="{BD248686-A53D-4FD2-ACF7-A75D7D7592E4}" destId="{5BDEA869-8A1D-49C0-9F4A-8861A99CAD93}" srcOrd="1" destOrd="0" presId="urn:microsoft.com/office/officeart/2008/layout/HorizontalMultiLevelHierarchy"/>
    <dgm:cxn modelId="{EBD3A251-DC7D-4280-B4E5-C885CD798EA4}" type="presParOf" srcId="{3EF51B94-5A74-4318-BE88-425BC222BADB}" destId="{76D6BF53-D7D0-4EDD-85A7-6A4DB100793F}" srcOrd="16" destOrd="0" presId="urn:microsoft.com/office/officeart/2008/layout/HorizontalMultiLevelHierarchy"/>
    <dgm:cxn modelId="{1363F173-37D7-4F93-B647-769F91F9B5B7}" type="presParOf" srcId="{76D6BF53-D7D0-4EDD-85A7-6A4DB100793F}" destId="{294078AA-8571-4B3F-918C-503107638D7B}" srcOrd="0" destOrd="0" presId="urn:microsoft.com/office/officeart/2008/layout/HorizontalMultiLevelHierarchy"/>
    <dgm:cxn modelId="{2B653CB3-99C6-45C0-A540-C8EB33EFA93F}" type="presParOf" srcId="{3EF51B94-5A74-4318-BE88-425BC222BADB}" destId="{8C7D90F2-B084-41CE-BB14-A9A057F15B0A}" srcOrd="17" destOrd="0" presId="urn:microsoft.com/office/officeart/2008/layout/HorizontalMultiLevelHierarchy"/>
    <dgm:cxn modelId="{D6B1C311-6AAF-49F0-9D9E-6E9358CD4A7F}" type="presParOf" srcId="{8C7D90F2-B084-41CE-BB14-A9A057F15B0A}" destId="{5969F8C9-BE7F-42B2-AD7F-087D4658F7C5}" srcOrd="0" destOrd="0" presId="urn:microsoft.com/office/officeart/2008/layout/HorizontalMultiLevelHierarchy"/>
    <dgm:cxn modelId="{EA58D947-011D-482F-9383-B8F8018DF6A6}" type="presParOf" srcId="{8C7D90F2-B084-41CE-BB14-A9A057F15B0A}" destId="{AC9B8C89-F330-4A12-9E21-D076C86C5A50}" srcOrd="1" destOrd="0" presId="urn:microsoft.com/office/officeart/2008/layout/HorizontalMultiLevelHierarchy"/>
    <dgm:cxn modelId="{4A40F2F0-27DD-4C02-8224-00A8497B4801}" type="presParOf" srcId="{3EF51B94-5A74-4318-BE88-425BC222BADB}" destId="{C73BA2C3-81A3-486A-A64D-D060DA706983}" srcOrd="18" destOrd="0" presId="urn:microsoft.com/office/officeart/2008/layout/HorizontalMultiLevelHierarchy"/>
    <dgm:cxn modelId="{8C2E50CC-208C-4DE9-ADA4-FF094EFDB394}" type="presParOf" srcId="{C73BA2C3-81A3-486A-A64D-D060DA706983}" destId="{E34F86C0-E1E4-4212-B05E-138E9B82A664}" srcOrd="0" destOrd="0" presId="urn:microsoft.com/office/officeart/2008/layout/HorizontalMultiLevelHierarchy"/>
    <dgm:cxn modelId="{51168AFE-A498-4445-A9E5-88394F794E58}" type="presParOf" srcId="{3EF51B94-5A74-4318-BE88-425BC222BADB}" destId="{20DF3D7B-84DF-4080-A542-0FAB4C4D8852}" srcOrd="19" destOrd="0" presId="urn:microsoft.com/office/officeart/2008/layout/HorizontalMultiLevelHierarchy"/>
    <dgm:cxn modelId="{66619E04-8C87-4305-839D-C9A619F891C9}" type="presParOf" srcId="{20DF3D7B-84DF-4080-A542-0FAB4C4D8852}" destId="{AB74ED63-9653-45F8-9ACF-EE8A47BE074F}" srcOrd="0" destOrd="0" presId="urn:microsoft.com/office/officeart/2008/layout/HorizontalMultiLevelHierarchy"/>
    <dgm:cxn modelId="{1B8BC96B-A9CE-4DFE-825B-285FC37F8EEF}" type="presParOf" srcId="{20DF3D7B-84DF-4080-A542-0FAB4C4D8852}" destId="{AC43F940-8291-4A65-A350-DA401A561698}" srcOrd="1" destOrd="0" presId="urn:microsoft.com/office/officeart/2008/layout/HorizontalMultiLevelHierarchy"/>
    <dgm:cxn modelId="{B1E0E5B7-F935-4220-BE5E-9DEBB5C9B25E}" type="presParOf" srcId="{3EF51B94-5A74-4318-BE88-425BC222BADB}" destId="{3F60DA1D-74C6-4BED-B2C7-EE7011455D94}" srcOrd="20" destOrd="0" presId="urn:microsoft.com/office/officeart/2008/layout/HorizontalMultiLevelHierarchy"/>
    <dgm:cxn modelId="{C2D27722-CCE4-4D6B-B3E6-A490F1EDAB33}" type="presParOf" srcId="{3F60DA1D-74C6-4BED-B2C7-EE7011455D94}" destId="{B62EE3A7-C89A-46E5-A830-011DB0ECDF72}" srcOrd="0" destOrd="0" presId="urn:microsoft.com/office/officeart/2008/layout/HorizontalMultiLevelHierarchy"/>
    <dgm:cxn modelId="{A77C42B6-0014-4451-9292-70E51F8DC09F}" type="presParOf" srcId="{3EF51B94-5A74-4318-BE88-425BC222BADB}" destId="{012F49B4-D596-45BB-8344-78379824AF49}" srcOrd="21" destOrd="0" presId="urn:microsoft.com/office/officeart/2008/layout/HorizontalMultiLevelHierarchy"/>
    <dgm:cxn modelId="{50D00208-438F-4654-A246-F85697310A7B}" type="presParOf" srcId="{012F49B4-D596-45BB-8344-78379824AF49}" destId="{ADE6567A-A405-414F-AF30-78B9CC18919B}" srcOrd="0" destOrd="0" presId="urn:microsoft.com/office/officeart/2008/layout/HorizontalMultiLevelHierarchy"/>
    <dgm:cxn modelId="{EFC1E3BA-F2AB-4993-95F9-6F52630AE3EE}" type="presParOf" srcId="{012F49B4-D596-45BB-8344-78379824AF49}" destId="{08471603-F0D4-4DE4-B40B-57D11E7FBDC9}" srcOrd="1" destOrd="0" presId="urn:microsoft.com/office/officeart/2008/layout/HorizontalMultiLevelHierarchy"/>
    <dgm:cxn modelId="{956E1EF2-0DC5-4187-BDCB-0722B9CE27D5}" type="presParOf" srcId="{3EF51B94-5A74-4318-BE88-425BC222BADB}" destId="{BBB4561F-4257-4CDE-8058-A3C17C486590}" srcOrd="22" destOrd="0" presId="urn:microsoft.com/office/officeart/2008/layout/HorizontalMultiLevelHierarchy"/>
    <dgm:cxn modelId="{B2C62D73-FD1A-436D-9371-0AF849416794}" type="presParOf" srcId="{BBB4561F-4257-4CDE-8058-A3C17C486590}" destId="{08DC395B-FCC5-42A8-B4B3-48F7F1259964}" srcOrd="0" destOrd="0" presId="urn:microsoft.com/office/officeart/2008/layout/HorizontalMultiLevelHierarchy"/>
    <dgm:cxn modelId="{1F20552B-3820-4D52-914A-34902440CB75}" type="presParOf" srcId="{3EF51B94-5A74-4318-BE88-425BC222BADB}" destId="{27623935-2F30-4CF4-A30B-D1254DB4CF78}" srcOrd="23" destOrd="0" presId="urn:microsoft.com/office/officeart/2008/layout/HorizontalMultiLevelHierarchy"/>
    <dgm:cxn modelId="{02BD1F88-0B58-4B19-B78A-21D21E8BE33C}" type="presParOf" srcId="{27623935-2F30-4CF4-A30B-D1254DB4CF78}" destId="{B34A764D-B4FD-42ED-B7CF-37FB129DD2D0}" srcOrd="0" destOrd="0" presId="urn:microsoft.com/office/officeart/2008/layout/HorizontalMultiLevelHierarchy"/>
    <dgm:cxn modelId="{28438383-5B18-4E8E-AC1C-2BF2465D6EDF}" type="presParOf" srcId="{27623935-2F30-4CF4-A30B-D1254DB4CF78}" destId="{75E8B855-1D38-41C6-B72E-1DF537319A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4561F-4257-4CDE-8058-A3C17C486590}">
      <dsp:nvSpPr>
        <dsp:cNvPr id="0" name=""/>
        <dsp:cNvSpPr/>
      </dsp:nvSpPr>
      <dsp:spPr>
        <a:xfrm>
          <a:off x="1255633" y="2754017"/>
          <a:ext cx="244468" cy="2562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34" y="0"/>
              </a:lnTo>
              <a:lnTo>
                <a:pt x="122234" y="2562073"/>
              </a:lnTo>
              <a:lnTo>
                <a:pt x="244468" y="2562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13525" y="3970710"/>
        <a:ext cx="128685" cy="128685"/>
      </dsp:txXfrm>
    </dsp:sp>
    <dsp:sp modelId="{3F60DA1D-74C6-4BED-B2C7-EE7011455D94}">
      <dsp:nvSpPr>
        <dsp:cNvPr id="0" name=""/>
        <dsp:cNvSpPr/>
      </dsp:nvSpPr>
      <dsp:spPr>
        <a:xfrm>
          <a:off x="1255633" y="2754017"/>
          <a:ext cx="258329" cy="2099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64" y="0"/>
              </a:lnTo>
              <a:lnTo>
                <a:pt x="129164" y="2099055"/>
              </a:lnTo>
              <a:lnTo>
                <a:pt x="258329" y="2099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31926" y="3750672"/>
        <a:ext cx="105744" cy="105744"/>
      </dsp:txXfrm>
    </dsp:sp>
    <dsp:sp modelId="{C73BA2C3-81A3-486A-A64D-D060DA706983}">
      <dsp:nvSpPr>
        <dsp:cNvPr id="0" name=""/>
        <dsp:cNvSpPr/>
      </dsp:nvSpPr>
      <dsp:spPr>
        <a:xfrm>
          <a:off x="1255633" y="2754017"/>
          <a:ext cx="244468" cy="163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34" y="0"/>
              </a:lnTo>
              <a:lnTo>
                <a:pt x="122234" y="1630410"/>
              </a:lnTo>
              <a:lnTo>
                <a:pt x="244468" y="1630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6652" y="3528006"/>
        <a:ext cx="82431" cy="82431"/>
      </dsp:txXfrm>
    </dsp:sp>
    <dsp:sp modelId="{76D6BF53-D7D0-4EDD-85A7-6A4DB100793F}">
      <dsp:nvSpPr>
        <dsp:cNvPr id="0" name=""/>
        <dsp:cNvSpPr/>
      </dsp:nvSpPr>
      <dsp:spPr>
        <a:xfrm>
          <a:off x="1255633" y="2754017"/>
          <a:ext cx="244468" cy="1164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34" y="0"/>
              </a:lnTo>
              <a:lnTo>
                <a:pt x="122234" y="1164578"/>
              </a:lnTo>
              <a:lnTo>
                <a:pt x="244468" y="1164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8119" y="3306557"/>
        <a:ext cx="59498" cy="59498"/>
      </dsp:txXfrm>
    </dsp:sp>
    <dsp:sp modelId="{C02039B0-B3BA-4E18-BAC2-BD350AC9C9D4}">
      <dsp:nvSpPr>
        <dsp:cNvPr id="0" name=""/>
        <dsp:cNvSpPr/>
      </dsp:nvSpPr>
      <dsp:spPr>
        <a:xfrm>
          <a:off x="1255633" y="2754017"/>
          <a:ext cx="244468" cy="698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34" y="0"/>
              </a:lnTo>
              <a:lnTo>
                <a:pt x="122234" y="698747"/>
              </a:lnTo>
              <a:lnTo>
                <a:pt x="244468" y="6987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9361" y="3084883"/>
        <a:ext cx="37013" cy="37013"/>
      </dsp:txXfrm>
    </dsp:sp>
    <dsp:sp modelId="{A60F6C5E-AEB9-4E77-8091-9C55C834E1EB}">
      <dsp:nvSpPr>
        <dsp:cNvPr id="0" name=""/>
        <dsp:cNvSpPr/>
      </dsp:nvSpPr>
      <dsp:spPr>
        <a:xfrm>
          <a:off x="1255633" y="2754017"/>
          <a:ext cx="244468" cy="232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34" y="0"/>
              </a:lnTo>
              <a:lnTo>
                <a:pt x="122234" y="232915"/>
              </a:lnTo>
              <a:lnTo>
                <a:pt x="244468" y="232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9426" y="2862033"/>
        <a:ext cx="16883" cy="16883"/>
      </dsp:txXfrm>
    </dsp:sp>
    <dsp:sp modelId="{9E9F0669-559F-4738-B8A4-47EB7C15E128}">
      <dsp:nvSpPr>
        <dsp:cNvPr id="0" name=""/>
        <dsp:cNvSpPr/>
      </dsp:nvSpPr>
      <dsp:spPr>
        <a:xfrm>
          <a:off x="1255633" y="2521101"/>
          <a:ext cx="244468" cy="232915"/>
        </a:xfrm>
        <a:custGeom>
          <a:avLst/>
          <a:gdLst/>
          <a:ahLst/>
          <a:cxnLst/>
          <a:rect l="0" t="0" r="0" b="0"/>
          <a:pathLst>
            <a:path>
              <a:moveTo>
                <a:pt x="0" y="232915"/>
              </a:moveTo>
              <a:lnTo>
                <a:pt x="122234" y="232915"/>
              </a:lnTo>
              <a:lnTo>
                <a:pt x="122234" y="0"/>
              </a:lnTo>
              <a:lnTo>
                <a:pt x="244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9426" y="2629117"/>
        <a:ext cx="16883" cy="16883"/>
      </dsp:txXfrm>
    </dsp:sp>
    <dsp:sp modelId="{7A0F7ACC-2AEE-4924-B393-651CB10870CD}">
      <dsp:nvSpPr>
        <dsp:cNvPr id="0" name=""/>
        <dsp:cNvSpPr/>
      </dsp:nvSpPr>
      <dsp:spPr>
        <a:xfrm>
          <a:off x="1255633" y="2055269"/>
          <a:ext cx="244468" cy="698747"/>
        </a:xfrm>
        <a:custGeom>
          <a:avLst/>
          <a:gdLst/>
          <a:ahLst/>
          <a:cxnLst/>
          <a:rect l="0" t="0" r="0" b="0"/>
          <a:pathLst>
            <a:path>
              <a:moveTo>
                <a:pt x="0" y="698747"/>
              </a:moveTo>
              <a:lnTo>
                <a:pt x="122234" y="698747"/>
              </a:lnTo>
              <a:lnTo>
                <a:pt x="122234" y="0"/>
              </a:lnTo>
              <a:lnTo>
                <a:pt x="244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9361" y="2386136"/>
        <a:ext cx="37013" cy="37013"/>
      </dsp:txXfrm>
    </dsp:sp>
    <dsp:sp modelId="{B78D26A7-D2A4-4A46-A4BC-4C6ABFDC3BC8}">
      <dsp:nvSpPr>
        <dsp:cNvPr id="0" name=""/>
        <dsp:cNvSpPr/>
      </dsp:nvSpPr>
      <dsp:spPr>
        <a:xfrm>
          <a:off x="1255633" y="1589438"/>
          <a:ext cx="244468" cy="1164578"/>
        </a:xfrm>
        <a:custGeom>
          <a:avLst/>
          <a:gdLst/>
          <a:ahLst/>
          <a:cxnLst/>
          <a:rect l="0" t="0" r="0" b="0"/>
          <a:pathLst>
            <a:path>
              <a:moveTo>
                <a:pt x="0" y="1164578"/>
              </a:moveTo>
              <a:lnTo>
                <a:pt x="122234" y="1164578"/>
              </a:lnTo>
              <a:lnTo>
                <a:pt x="122234" y="0"/>
              </a:lnTo>
              <a:lnTo>
                <a:pt x="244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8119" y="2141978"/>
        <a:ext cx="59498" cy="59498"/>
      </dsp:txXfrm>
    </dsp:sp>
    <dsp:sp modelId="{5CB1AD52-0E34-4C78-93A2-CC1E99C007B8}">
      <dsp:nvSpPr>
        <dsp:cNvPr id="0" name=""/>
        <dsp:cNvSpPr/>
      </dsp:nvSpPr>
      <dsp:spPr>
        <a:xfrm>
          <a:off x="1255633" y="1123606"/>
          <a:ext cx="244468" cy="1630410"/>
        </a:xfrm>
        <a:custGeom>
          <a:avLst/>
          <a:gdLst/>
          <a:ahLst/>
          <a:cxnLst/>
          <a:rect l="0" t="0" r="0" b="0"/>
          <a:pathLst>
            <a:path>
              <a:moveTo>
                <a:pt x="0" y="1630410"/>
              </a:moveTo>
              <a:lnTo>
                <a:pt x="122234" y="1630410"/>
              </a:lnTo>
              <a:lnTo>
                <a:pt x="122234" y="0"/>
              </a:lnTo>
              <a:lnTo>
                <a:pt x="244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6652" y="1897596"/>
        <a:ext cx="82431" cy="82431"/>
      </dsp:txXfrm>
    </dsp:sp>
    <dsp:sp modelId="{A9644E38-67CD-4674-AB32-AE383A8900B0}">
      <dsp:nvSpPr>
        <dsp:cNvPr id="0" name=""/>
        <dsp:cNvSpPr/>
      </dsp:nvSpPr>
      <dsp:spPr>
        <a:xfrm>
          <a:off x="1255633" y="657775"/>
          <a:ext cx="244468" cy="2096241"/>
        </a:xfrm>
        <a:custGeom>
          <a:avLst/>
          <a:gdLst/>
          <a:ahLst/>
          <a:cxnLst/>
          <a:rect l="0" t="0" r="0" b="0"/>
          <a:pathLst>
            <a:path>
              <a:moveTo>
                <a:pt x="0" y="2096241"/>
              </a:moveTo>
              <a:lnTo>
                <a:pt x="122234" y="2096241"/>
              </a:lnTo>
              <a:lnTo>
                <a:pt x="122234" y="0"/>
              </a:lnTo>
              <a:lnTo>
                <a:pt x="244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25106" y="1653135"/>
        <a:ext cx="105522" cy="105522"/>
      </dsp:txXfrm>
    </dsp:sp>
    <dsp:sp modelId="{CFF0EC36-AA7F-4D92-955F-BA0510343FAC}">
      <dsp:nvSpPr>
        <dsp:cNvPr id="0" name=""/>
        <dsp:cNvSpPr/>
      </dsp:nvSpPr>
      <dsp:spPr>
        <a:xfrm>
          <a:off x="1255633" y="191943"/>
          <a:ext cx="244468" cy="2562073"/>
        </a:xfrm>
        <a:custGeom>
          <a:avLst/>
          <a:gdLst/>
          <a:ahLst/>
          <a:cxnLst/>
          <a:rect l="0" t="0" r="0" b="0"/>
          <a:pathLst>
            <a:path>
              <a:moveTo>
                <a:pt x="0" y="2562073"/>
              </a:moveTo>
              <a:lnTo>
                <a:pt x="122234" y="2562073"/>
              </a:lnTo>
              <a:lnTo>
                <a:pt x="122234" y="0"/>
              </a:lnTo>
              <a:lnTo>
                <a:pt x="2444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13525" y="1408637"/>
        <a:ext cx="128685" cy="128685"/>
      </dsp:txXfrm>
    </dsp:sp>
    <dsp:sp modelId="{24262B37-E86E-4674-A873-EE3448A3E419}">
      <dsp:nvSpPr>
        <dsp:cNvPr id="0" name=""/>
        <dsp:cNvSpPr/>
      </dsp:nvSpPr>
      <dsp:spPr>
        <a:xfrm rot="16200000">
          <a:off x="-1159237" y="2493170"/>
          <a:ext cx="4308048" cy="521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Институциональный  уровень</a:t>
          </a:r>
          <a:endParaRPr lang="ru-RU" sz="2000" kern="1200" dirty="0"/>
        </a:p>
      </dsp:txBody>
      <dsp:txXfrm>
        <a:off x="-1159237" y="2493170"/>
        <a:ext cx="4308048" cy="521693"/>
      </dsp:txXfrm>
    </dsp:sp>
    <dsp:sp modelId="{026FCFDF-A55D-41C2-B7CA-D6E3F02E7FD5}">
      <dsp:nvSpPr>
        <dsp:cNvPr id="0" name=""/>
        <dsp:cNvSpPr/>
      </dsp:nvSpPr>
      <dsp:spPr>
        <a:xfrm>
          <a:off x="1500102" y="5611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Слово на ладошке</a:t>
          </a:r>
          <a:endParaRPr lang="ru-RU" sz="1200" kern="1200" dirty="0"/>
        </a:p>
      </dsp:txBody>
      <dsp:txXfrm>
        <a:off x="1500102" y="5611"/>
        <a:ext cx="1222341" cy="372665"/>
      </dsp:txXfrm>
    </dsp:sp>
    <dsp:sp modelId="{71FB858F-0A98-481C-B7E2-768EE120E227}">
      <dsp:nvSpPr>
        <dsp:cNvPr id="0" name=""/>
        <dsp:cNvSpPr/>
      </dsp:nvSpPr>
      <dsp:spPr>
        <a:xfrm>
          <a:off x="1500102" y="471442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Эра эрудитов</a:t>
          </a:r>
          <a:endParaRPr lang="ru-RU" sz="1200" kern="1200" dirty="0"/>
        </a:p>
      </dsp:txBody>
      <dsp:txXfrm>
        <a:off x="1500102" y="471442"/>
        <a:ext cx="1222341" cy="372665"/>
      </dsp:txXfrm>
    </dsp:sp>
    <dsp:sp modelId="{A8B626A4-5BCB-45A2-96E9-2C6B42580D88}">
      <dsp:nvSpPr>
        <dsp:cNvPr id="0" name=""/>
        <dsp:cNvSpPr/>
      </dsp:nvSpPr>
      <dsp:spPr>
        <a:xfrm>
          <a:off x="1500102" y="937274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Первые шаги в науку</a:t>
          </a:r>
          <a:endParaRPr lang="ru-RU" sz="1200" kern="1200" dirty="0"/>
        </a:p>
      </dsp:txBody>
      <dsp:txXfrm>
        <a:off x="1500102" y="937274"/>
        <a:ext cx="1222341" cy="372665"/>
      </dsp:txXfrm>
    </dsp:sp>
    <dsp:sp modelId="{1A6960CA-CE17-4ED9-AC1F-C2E2EADC7455}">
      <dsp:nvSpPr>
        <dsp:cNvPr id="0" name=""/>
        <dsp:cNvSpPr/>
      </dsp:nvSpPr>
      <dsp:spPr>
        <a:xfrm>
          <a:off x="1500102" y="1403105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200" kern="1200" dirty="0" err="1" smtClean="0"/>
            <a:t>ТехноМастер</a:t>
          </a:r>
          <a:endParaRPr lang="ru-RU" sz="1200" kern="1200" dirty="0"/>
        </a:p>
      </dsp:txBody>
      <dsp:txXfrm>
        <a:off x="1500102" y="1403105"/>
        <a:ext cx="1222341" cy="372665"/>
      </dsp:txXfrm>
    </dsp:sp>
    <dsp:sp modelId="{3BB9A07C-7356-4CA6-9F7F-E368E6615B79}">
      <dsp:nvSpPr>
        <dsp:cNvPr id="0" name=""/>
        <dsp:cNvSpPr/>
      </dsp:nvSpPr>
      <dsp:spPr>
        <a:xfrm>
          <a:off x="1500102" y="1868937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Инженерный старт</a:t>
          </a:r>
          <a:endParaRPr lang="ru-RU" sz="1200" kern="1200" dirty="0"/>
        </a:p>
      </dsp:txBody>
      <dsp:txXfrm>
        <a:off x="1500102" y="1868937"/>
        <a:ext cx="1222341" cy="372665"/>
      </dsp:txXfrm>
    </dsp:sp>
    <dsp:sp modelId="{A2CB497F-CAA6-4538-BB0D-9BD8E16FE31A}">
      <dsp:nvSpPr>
        <dsp:cNvPr id="0" name=""/>
        <dsp:cNvSpPr/>
      </dsp:nvSpPr>
      <dsp:spPr>
        <a:xfrm>
          <a:off x="1500102" y="2334768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IT</a:t>
          </a:r>
          <a:r>
            <a:rPr lang="ru-RU" sz="1200" kern="1200" dirty="0" smtClean="0"/>
            <a:t>-Мир</a:t>
          </a:r>
          <a:endParaRPr lang="ru-RU" sz="1200" kern="1200" dirty="0"/>
        </a:p>
      </dsp:txBody>
      <dsp:txXfrm>
        <a:off x="1500102" y="2334768"/>
        <a:ext cx="1222341" cy="372665"/>
      </dsp:txXfrm>
    </dsp:sp>
    <dsp:sp modelId="{4AF88EE9-DD17-4E3B-845E-8B583C1830B6}">
      <dsp:nvSpPr>
        <dsp:cNvPr id="0" name=""/>
        <dsp:cNvSpPr/>
      </dsp:nvSpPr>
      <dsp:spPr>
        <a:xfrm>
          <a:off x="1500102" y="2800600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</a:t>
          </a:r>
          <a:r>
            <a:rPr lang="ru-RU" sz="1200" kern="1200" dirty="0" smtClean="0"/>
            <a:t>Мяч</a:t>
          </a:r>
          <a:endParaRPr lang="ru-RU" sz="1200" kern="1200" dirty="0"/>
        </a:p>
      </dsp:txBody>
      <dsp:txXfrm>
        <a:off x="1500102" y="2800600"/>
        <a:ext cx="1222341" cy="372665"/>
      </dsp:txXfrm>
    </dsp:sp>
    <dsp:sp modelId="{D5FC3A4D-85F0-4276-A874-AB644206FA34}">
      <dsp:nvSpPr>
        <dsp:cNvPr id="0" name=""/>
        <dsp:cNvSpPr/>
      </dsp:nvSpPr>
      <dsp:spPr>
        <a:xfrm>
          <a:off x="1500102" y="3266431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</a:t>
          </a:r>
          <a:r>
            <a:rPr lang="ru-RU" sz="1200" kern="1200" dirty="0" smtClean="0"/>
            <a:t>цель</a:t>
          </a:r>
          <a:endParaRPr lang="ru-RU" sz="1200" kern="1200" dirty="0"/>
        </a:p>
      </dsp:txBody>
      <dsp:txXfrm>
        <a:off x="1500102" y="3266431"/>
        <a:ext cx="1222341" cy="372665"/>
      </dsp:txXfrm>
    </dsp:sp>
    <dsp:sp modelId="{5969F8C9-BE7F-42B2-AD7F-087D4658F7C5}">
      <dsp:nvSpPr>
        <dsp:cNvPr id="0" name=""/>
        <dsp:cNvSpPr/>
      </dsp:nvSpPr>
      <dsp:spPr>
        <a:xfrm>
          <a:off x="1500102" y="3732263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Скиппинг</a:t>
          </a:r>
          <a:endParaRPr lang="ru-RU" sz="1200" kern="1200" dirty="0"/>
        </a:p>
      </dsp:txBody>
      <dsp:txXfrm>
        <a:off x="1500102" y="3732263"/>
        <a:ext cx="1222341" cy="372665"/>
      </dsp:txXfrm>
    </dsp:sp>
    <dsp:sp modelId="{AB74ED63-9653-45F8-9ACF-EE8A47BE074F}">
      <dsp:nvSpPr>
        <dsp:cNvPr id="0" name=""/>
        <dsp:cNvSpPr/>
      </dsp:nvSpPr>
      <dsp:spPr>
        <a:xfrm>
          <a:off x="1500102" y="4198094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бис</a:t>
          </a:r>
          <a:endParaRPr lang="ru-RU" sz="1200" kern="1200" dirty="0"/>
        </a:p>
      </dsp:txBody>
      <dsp:txXfrm>
        <a:off x="1500102" y="4198094"/>
        <a:ext cx="1222341" cy="372665"/>
      </dsp:txXfrm>
    </dsp:sp>
    <dsp:sp modelId="{ADE6567A-A405-414F-AF30-78B9CC18919B}">
      <dsp:nvSpPr>
        <dsp:cNvPr id="0" name=""/>
        <dsp:cNvSpPr/>
      </dsp:nvSpPr>
      <dsp:spPr>
        <a:xfrm>
          <a:off x="1513963" y="4666739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Живи ярко</a:t>
          </a:r>
          <a:endParaRPr lang="ru-RU" sz="1200" kern="1200" dirty="0"/>
        </a:p>
      </dsp:txBody>
      <dsp:txXfrm>
        <a:off x="1513963" y="4666739"/>
        <a:ext cx="1222341" cy="372665"/>
      </dsp:txXfrm>
    </dsp:sp>
    <dsp:sp modelId="{B34A764D-B4FD-42ED-B7CF-37FB129DD2D0}">
      <dsp:nvSpPr>
        <dsp:cNvPr id="0" name=""/>
        <dsp:cNvSpPr/>
      </dsp:nvSpPr>
      <dsp:spPr>
        <a:xfrm>
          <a:off x="1500102" y="5129757"/>
          <a:ext cx="1222341" cy="372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Мой стиль</a:t>
          </a:r>
          <a:endParaRPr lang="ru-RU" sz="1200" kern="1200" dirty="0"/>
        </a:p>
      </dsp:txBody>
      <dsp:txXfrm>
        <a:off x="1500102" y="5129757"/>
        <a:ext cx="1222341" cy="37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622" cy="49665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541" y="1"/>
            <a:ext cx="2929051" cy="496651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A31D1A04-D72F-4268-800D-CFE05A1D504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281"/>
            <a:ext cx="2930622" cy="49665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541" y="9444281"/>
            <a:ext cx="2929051" cy="496651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9F89E5F6-BD53-445E-9B5F-6371B0DC8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46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7125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7125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4B618A38-9AE6-4081-A70D-E8997C5B7C97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7125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AB24BB91-56ED-4FB1-A079-191AA748B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8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C930-D75D-49BE-989A-C228A7B986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5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C930-D75D-49BE-989A-C228A7B986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464" y="548680"/>
            <a:ext cx="8198007" cy="230425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конкурсная система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«12 месяцев – 12 конкурсов»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Users\Й\Desktop\img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/>
          <a:stretch/>
        </p:blipFill>
        <p:spPr bwMode="auto">
          <a:xfrm>
            <a:off x="179511" y="4293096"/>
            <a:ext cx="883178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Й\Desktop\эмблема тех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19" y="188640"/>
            <a:ext cx="1584176" cy="15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58847"/>
            <a:ext cx="86732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«ТЕХНОМАСТЕР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поддержку интереса детей к техническому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скоростная сборка моделей по заданной схеме: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6-7 лет собирают программируемых роботов с использованием конструктора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9580;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5-6 лет - механические модели с использованием конструктора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«Первые механизмы» 9656.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организации. 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участник, собравший работающую модель, затратив на нее наименьшее количество времени.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определяются три призера в каждой возрастной категории.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конкурса составляется рейтинг по учреждению и транслируется в оргкомитет муниципального конкурса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Техномастер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занявшие первые 10 мест рейтинга с учетом результатов всех участников по г. Перми, становятся участниками городского фестиваля звезд.</a:t>
            </a:r>
          </a:p>
        </p:txBody>
      </p:sp>
    </p:spTree>
    <p:extLst>
      <p:ext uri="{BB962C8B-B14F-4D97-AF65-F5344CB8AC3E}">
        <p14:creationId xmlns:p14="http://schemas.microsoft.com/office/powerpoint/2010/main" val="11099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Й\Desktop\эмблема тех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19" y="188640"/>
            <a:ext cx="1584176" cy="15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589" y="263492"/>
            <a:ext cx="828092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«IT - МИР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направлен на развитие элементарных компьютерных навыков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дошкольного возраста и умение, пользуясь программой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 создавать рисунок на персональном компьютере.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рисунка в программе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6-7 лет создают рисунок по заданному образцу;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5-6 лет - раскрашивают готовый рисунок по данному образцу.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систему «Личный кабинет дошкольника».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критерии: степень законченности, аккуратность и качество линий, соответствие образцу, точность воспроизведения, время, затраченное на создание рисунка.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успевшие создать рисунок за 10 минут, из конкурса выбывают. Победителем становится участник, набравший большее количество баллов и затративший на создание рисунка меньше время.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определяются три призера в каждой возрастной категории. По итогам конкурса составляется рейтинг по учреждению и транслируется в оргкомитет муниципального конкурса «IT - МИР».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занявшие первые 10 мест рейтинга с учетом результатов всех участников по г. Перми, становятся участниками городского фестиваля звезд. </a:t>
            </a:r>
          </a:p>
        </p:txBody>
      </p:sp>
    </p:spTree>
    <p:extLst>
      <p:ext uri="{BB962C8B-B14F-4D97-AF65-F5344CB8AC3E}">
        <p14:creationId xmlns:p14="http://schemas.microsoft.com/office/powerpoint/2010/main" val="30262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97346"/>
            <a:ext cx="844821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конкурс 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ProМяч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повышению уровня физической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индивидуальных достижениях и возможностях.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участия в конкурсе для детей 5-7 лет – ведение мяча на скорость, бросок в кольцо.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оценивается: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результативных бросков.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Время выполнения задания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определяются три призера в каждой возрастной категории.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конкурса составляется рейтинг по учреждению и транслируется в оргкомитет муниципального конкурса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ProМяч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занявшие первые 10 мест рейтинга с учетом результатов всех участников по г. Перми, становятся участниками городского фестиваля звезд.</a:t>
            </a:r>
          </a:p>
        </p:txBody>
      </p:sp>
      <p:pic>
        <p:nvPicPr>
          <p:cNvPr id="3" name="Picture 17" descr="C:\Users\Й\Desktop\эмблема спо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53" y="199204"/>
            <a:ext cx="1530586" cy="14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Й\Desktop\эмблема спо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530586" cy="14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8033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«V ЦЕЛЬ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направлен на развитие у детей физических качеств: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легкость в движениях, чувство равновесия и координации движений через использование мяча и кеглей.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конкурса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соревнование по игре в «боулинг».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игры участники конкурса выполняют две попытки попадания в цель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фигуру из кеглей).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технику попадания и четкость попадания в цель.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участник, сбивший наибольшее количество кеглей за две попытки. В ходе конкурса определяются три призера в каждой возрастной категории.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первой степени в каждой возрастной категории становится участником заочного этапа городского фестиваля звезд.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заочного этапа конкурса определяются 10 призеров с учетом результатов всех участников по г. Перми, которые становятся участниками городского фестиваля звезд.</a:t>
            </a:r>
          </a:p>
        </p:txBody>
      </p:sp>
    </p:spTree>
    <p:extLst>
      <p:ext uri="{BB962C8B-B14F-4D97-AF65-F5344CB8AC3E}">
        <p14:creationId xmlns:p14="http://schemas.microsoft.com/office/powerpoint/2010/main" val="3098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Й\Desktop\эмблема спо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5055"/>
            <a:ext cx="1530586" cy="14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581" y="115055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«СКИППИНГ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направлен на развитие у детей физических качеств: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гибкость, прыгучесть, легкость в движениях, чувство равновесия и координации движений через использование скакалки.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выполняют прыжки на двух ногах через скакалку в течении 1 минуты.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Подсчет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прыжков ведется до первой остановки.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лет выполняют прыжки вперед;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 - прыжки назад.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участник, выполнивший наибольшее количество прыжков в правильной технике за 1 минуту.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определяются три призера в каждой возрастной категории.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конкурса составляется рейтинг по учреждению и транслируется в оргкомитет муниципального конкурса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Скиппинг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занявшие первые 10 мест рейтинга с учетом результатов всех участников по г. Перми, становятся участниками городского фестиваля звезд</a:t>
            </a:r>
          </a:p>
        </p:txBody>
      </p:sp>
    </p:spTree>
    <p:extLst>
      <p:ext uri="{BB962C8B-B14F-4D97-AF65-F5344CB8AC3E}">
        <p14:creationId xmlns:p14="http://schemas.microsoft.com/office/powerpoint/2010/main" val="18475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11" y="117693"/>
            <a:ext cx="88032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«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НАУКУ»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ребенка публично представить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выполненный совместно с родителями.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форме детской Конференции.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устного сообщения с помощью стендовой презентации (возможно электронной); использования демонстрационного материала: фото, графиков, таблиц, схем и пр. Направление исследовательского проекта определяется участником: информационный; опытнический, экспериментальный, комплексный.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лет организуют исследование, отвечая на вопрос «Кто?», «Что?».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7 лет - на вопросы: «Почему?», «Как?», «Зачем?», «Что будет, если?» и др. Критерии оценивания исследовательского проекта: новизна и актуальность поставленной проблемы, постановка цели и задач, практическая ценность работы, методы исследования, качество содержания проектной работы, культура выступления, оформление работы. Конкурс проходит непосредственно в образовательной организации. Победителем становится участник, набравший максимальное количество баллов. В ходе конкурса определяются три призера в каждой возрастной категории. Обладатель диплома первой степени в каждой возрастной категории становится участником заочного этапа городского фестиваля звезд. По итогам заочного этапа конкурса определяются 10 призеров с учетом результатов всех участников по г. Перми, которые становятся участниками городского фестиваля звезд</a:t>
            </a:r>
          </a:p>
        </p:txBody>
      </p:sp>
      <p:pic>
        <p:nvPicPr>
          <p:cNvPr id="3" name="Picture 16" descr="C:\Users\Й\Desktop\эмблема на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2136" y="260648"/>
            <a:ext cx="1386449" cy="13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Й\Desktop\эмблема на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188640"/>
            <a:ext cx="1386449" cy="13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0644"/>
            <a:ext cx="835292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«ЭРА ЭРУДИТОВ»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определить умение ребёнка мыслить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логически: 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умозаключения, подбирать способ,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прийти к правильному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выводу.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проходит в виде компьютерной игры. </a:t>
            </a:r>
          </a:p>
          <a:p>
            <a:pPr algn="ctr"/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осуществляется через систему «Личный кабинет дошкольника».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игры участникам будут предложены игровые задания, которые необходимо выполнить в тестовом режиме: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 возникает вопрос (зачитывает взрослый), ребёнок выбирает правильный ответ из нескольких предложенных вариантов (после прохождения конкурса участник имеет возможность проработать ошибки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результаты первой игры и подсчитывает количество правильных и неправильных ответов.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конкурса составляется рейтинг по учреждению и транслируется в оргкомитет муниципального конкурса «Эра эрудитов».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занявшие первые 10 мест рейтинга с учетом результатов всех участников по г. Перми, становятся участниками городского фестиваля звезд.</a:t>
            </a:r>
          </a:p>
        </p:txBody>
      </p:sp>
    </p:spTree>
    <p:extLst>
      <p:ext uri="{BB962C8B-B14F-4D97-AF65-F5344CB8AC3E}">
        <p14:creationId xmlns:p14="http://schemas.microsoft.com/office/powerpoint/2010/main" val="11775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Й\Desktop\эмблема на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188640"/>
            <a:ext cx="1386449" cy="13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963" y="332656"/>
            <a:ext cx="874681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«СЛОВО НА ЛАДОШКЕ»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возрождение традиции звучащего слова (стихов или прозы), выявление одарённых детей старшего дошкольного возраста и содействие их личностному росту.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автора и название произведения перед чтением,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 чтения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тон, настроение, интонация, логические паузы, ударение)…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критерии изложены в положении о конкурсе.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приветствуется чтение литературных произведений собственного сочинения и произведений, сочинённых родителями.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 в формате концерта. В ходе конкурса определяются три призера в каждой возрастной категории.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первой степени в каждой возрастной категории становится участником заочного этапа городского фестиваля звезд.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заочного этапа конкурса определяются 10 призеров с учетом результатов всех участников по г. Перми, которые становятся участниками городского фестиваля звезд.</a:t>
            </a:r>
          </a:p>
        </p:txBody>
      </p:sp>
    </p:spTree>
    <p:extLst>
      <p:ext uri="{BB962C8B-B14F-4D97-AF65-F5344CB8AC3E}">
        <p14:creationId xmlns:p14="http://schemas.microsoft.com/office/powerpoint/2010/main" val="4264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32656"/>
            <a:ext cx="867327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«МОЙ СТИЛЬ»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формирование у детей 5-7 лет навыка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творческого праздничного оформления подарочного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(изделия).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предоставляют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работу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заданную тему: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5-6 лет оформляют плоскостную елочную игрушку;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6-7 лет – новогоднюю открытку.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дизайна участники могут использовать разнообразные материалы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техники. Дополнительные требования к оформлению работы определяются положением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 в формате «Выставка». В ходе конкурса определяются три призера в каждой возрастной категории.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первой степени в каждой возрастной категории становится участником заочного этапа городского фестиваля звезд.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заочного этапа конкурса определяются 10 призеров с учетом результатов всех участников по г. Перми, которые становятся участниками городского фестиваля звезд.</a:t>
            </a:r>
          </a:p>
        </p:txBody>
      </p:sp>
      <p:pic>
        <p:nvPicPr>
          <p:cNvPr id="3" name="Picture 21" descr="C:\Users\Й\Desktop\эмблема творче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90" y="116632"/>
            <a:ext cx="1633729" cy="15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199" y="188640"/>
            <a:ext cx="8579296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Порядок организации и проведения Конкурса</a:t>
            </a:r>
          </a:p>
        </p:txBody>
      </p:sp>
      <p:pic>
        <p:nvPicPr>
          <p:cNvPr id="2050" name="Picture 2" descr="C:\Users\Й\Desktop\319958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18324" r="1"/>
          <a:stretch/>
        </p:blipFill>
        <p:spPr bwMode="auto">
          <a:xfrm>
            <a:off x="1858712" y="1611702"/>
            <a:ext cx="5043630" cy="29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2327" y="3074922"/>
            <a:ext cx="182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самого конкурса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91708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Подведение итогов</a:t>
            </a:r>
          </a:p>
          <a:p>
            <a:pPr algn="ctr"/>
            <a:r>
              <a:rPr lang="ru-RU" sz="2400" b="1" dirty="0" smtClean="0"/>
              <a:t>/работа жюри</a:t>
            </a:r>
            <a:endParaRPr lang="ru-RU" sz="24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282326" y="2204864"/>
            <a:ext cx="1584177" cy="792976"/>
          </a:xfrm>
          <a:prstGeom prst="wedgeRoundRectCallout">
            <a:avLst>
              <a:gd name="adj1" fmla="val -359031"/>
              <a:gd name="adj2" fmla="val -515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Прием заявок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56199" y="2708921"/>
            <a:ext cx="1542346" cy="966166"/>
          </a:xfrm>
          <a:prstGeom prst="wedgeRoundRectCallout">
            <a:avLst>
              <a:gd name="adj1" fmla="val 350502"/>
              <a:gd name="adj2" fmla="val -835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Прием </a:t>
            </a:r>
            <a:r>
              <a:rPr lang="ru-RU" sz="2800" b="1" dirty="0">
                <a:solidFill>
                  <a:srgbClr val="FF0000"/>
                </a:solidFill>
              </a:rPr>
              <a:t>работ </a:t>
            </a:r>
          </a:p>
          <a:p>
            <a:pPr algn="ctr"/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926825" y="2940679"/>
            <a:ext cx="334063" cy="92333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55576" y="3675086"/>
            <a:ext cx="1296144" cy="124200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5220072" y="5271029"/>
            <a:ext cx="3096344" cy="1215718"/>
          </a:xfrm>
          <a:prstGeom prst="wedgeRoundRectCallout">
            <a:avLst>
              <a:gd name="adj1" fmla="val -46631"/>
              <a:gd name="adj2" fmla="val -1320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02423" y="5217168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B050"/>
                </a:solidFill>
              </a:rPr>
              <a:t>Подготовка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сертификатов и </a:t>
            </a:r>
            <a:r>
              <a:rPr lang="ru-RU" sz="2000" b="1" dirty="0">
                <a:solidFill>
                  <a:srgbClr val="00B050"/>
                </a:solidFill>
              </a:rPr>
              <a:t>дипломов, 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их </a:t>
            </a:r>
            <a:r>
              <a:rPr lang="ru-RU" sz="2000" b="1" dirty="0">
                <a:solidFill>
                  <a:srgbClr val="00B050"/>
                </a:solidFill>
              </a:rPr>
              <a:t>загрузка в ЛКД</a:t>
            </a:r>
          </a:p>
        </p:txBody>
      </p:sp>
    </p:spTree>
    <p:extLst>
      <p:ext uri="{BB962C8B-B14F-4D97-AF65-F5344CB8AC3E}">
        <p14:creationId xmlns:p14="http://schemas.microsoft.com/office/powerpoint/2010/main" val="33393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217038"/>
            <a:ext cx="864096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 2017 г. МАДОУ «ЦРР-детский сад № 47»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Перми вступил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проект по реализации муниципальной конкурсной системы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«12 месяцев – 12 конкурсов».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цель проекта: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создание условий для реализации, поддержки и поощрения интеллектуальных и творческих способностей детей дошкольного возраста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привлечение родителей к участию в мероприятиях, проводимых для детей.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привлечение внимания общественности, родителей к развитию творческих способностей подрастающего поколения.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Конкурсные испытания пройдут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трех уровнях: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1-ый уровень – ДОУ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2-ой уровень – район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3-тий уровень-  город.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участником конкурсного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уровне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любой воспитанник 5-7 лет.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93" y="5538437"/>
            <a:ext cx="3960440" cy="12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Й\Desktop\New_N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0500">
            <a:off x="3308015" y="4609579"/>
            <a:ext cx="2049989" cy="18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Й\Desktop\d4628171c235777_671.1b5b0c0072_g-midd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34" y="772368"/>
            <a:ext cx="2306799" cy="14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Й\Desktop\prinyatie-reshe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67" y="5814348"/>
            <a:ext cx="1058151" cy="8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4644008" y="980728"/>
          <a:ext cx="3456384" cy="550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76662" y="1281778"/>
            <a:ext cx="1763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Ежемесячно </a:t>
            </a:r>
          </a:p>
          <a:p>
            <a:r>
              <a:rPr lang="ru-RU" sz="1400" b="1" dirty="0" smtClean="0"/>
              <a:t>в ДОУ проходит </a:t>
            </a:r>
          </a:p>
          <a:p>
            <a:r>
              <a:rPr lang="ru-RU" sz="1400" b="1" dirty="0" smtClean="0"/>
              <a:t>1 конкурс.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По рейтингу выходит </a:t>
            </a:r>
            <a:r>
              <a:rPr lang="ru-RU" sz="1400" b="1" dirty="0"/>
              <a:t>1 ребенок (</a:t>
            </a:r>
            <a:r>
              <a:rPr lang="ru-RU" sz="1400" b="1" dirty="0" smtClean="0"/>
              <a:t>5-6 лет) и </a:t>
            </a:r>
          </a:p>
          <a:p>
            <a:r>
              <a:rPr lang="ru-RU" sz="1400" b="1" dirty="0" smtClean="0"/>
              <a:t>1 ребенок (6-7 лет) от ДОУ.</a:t>
            </a:r>
          </a:p>
          <a:p>
            <a:endParaRPr lang="ru-RU" dirty="0" smtClean="0"/>
          </a:p>
        </p:txBody>
      </p:sp>
      <p:sp>
        <p:nvSpPr>
          <p:cNvPr id="12" name="Пятно 1 11"/>
          <p:cNvSpPr/>
          <p:nvPr/>
        </p:nvSpPr>
        <p:spPr>
          <a:xfrm>
            <a:off x="3196205" y="1929468"/>
            <a:ext cx="2455915" cy="293562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12 конкурсов в год – ребенок выбирает 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 – 4 конкурса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lipartfinders.com/clipart/36/cartoon-boy-and-girl-waving-hand-stock-photo-image-33235770-3666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147230" y="3789040"/>
            <a:ext cx="922163" cy="7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ьная выноска 13"/>
          <p:cNvSpPr/>
          <p:nvPr/>
        </p:nvSpPr>
        <p:spPr>
          <a:xfrm>
            <a:off x="7236297" y="3789040"/>
            <a:ext cx="1800200" cy="1436556"/>
          </a:xfrm>
          <a:prstGeom prst="wedgeEllipseCallout">
            <a:avLst>
              <a:gd name="adj1" fmla="val -6687"/>
              <a:gd name="adj2" fmla="val 8635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1200" b="1" dirty="0" smtClean="0"/>
              <a:t>Родитель </a:t>
            </a:r>
            <a:r>
              <a:rPr lang="ru-RU" sz="1200" b="1" dirty="0"/>
              <a:t>принимает решение </a:t>
            </a:r>
            <a:r>
              <a:rPr lang="ru-RU" sz="1200" b="1" dirty="0" smtClean="0"/>
              <a:t>об </a:t>
            </a:r>
            <a:r>
              <a:rPr lang="ru-RU" sz="1200" b="1" dirty="0"/>
              <a:t>участии</a:t>
            </a:r>
            <a:r>
              <a:rPr lang="ru-RU" sz="1200" b="1" dirty="0" smtClean="0"/>
              <a:t>/</a:t>
            </a:r>
          </a:p>
          <a:p>
            <a:pPr algn="ctr"/>
            <a:r>
              <a:rPr lang="ru-RU" sz="1200" b="1" dirty="0" smtClean="0"/>
              <a:t>неучастии </a:t>
            </a:r>
            <a:r>
              <a:rPr lang="ru-RU" sz="1200" b="1" dirty="0"/>
              <a:t>в </a:t>
            </a:r>
            <a:r>
              <a:rPr lang="ru-RU" sz="1200" b="1" dirty="0" smtClean="0"/>
              <a:t>конкурсе</a:t>
            </a:r>
            <a:r>
              <a:rPr lang="ru-RU" sz="1200" b="1" dirty="0"/>
              <a:t>. </a:t>
            </a:r>
          </a:p>
          <a:p>
            <a:pPr algn="ctr"/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179511" y="980728"/>
            <a:ext cx="2823723" cy="2632190"/>
          </a:xfrm>
          <a:prstGeom prst="wedgeEllipseCallout">
            <a:avLst>
              <a:gd name="adj1" fmla="val 78238"/>
              <a:gd name="adj2" fmla="val 2306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200" b="1" dirty="0" smtClean="0"/>
              <a:t>Воспитатель – информационно-организационная функция </a:t>
            </a:r>
            <a:r>
              <a:rPr lang="ru-RU" sz="1200" b="1" dirty="0"/>
              <a:t>+ мониторинг участия.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Необходима </a:t>
            </a:r>
            <a:r>
              <a:rPr lang="ru-RU" sz="1200" b="1" dirty="0"/>
              <a:t>работа по мотивированию </a:t>
            </a:r>
            <a:r>
              <a:rPr lang="ru-RU" sz="1200" b="1" dirty="0" smtClean="0"/>
              <a:t>родителей. Предупреждает </a:t>
            </a:r>
            <a:r>
              <a:rPr lang="ru-RU" sz="1200" b="1" dirty="0"/>
              <a:t>родителя о предстоящих конкурсах.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Может взять на себя роль родителя.</a:t>
            </a:r>
            <a:endParaRPr lang="ru-RU" sz="1200" b="1" dirty="0"/>
          </a:p>
          <a:p>
            <a:pPr algn="ctr"/>
            <a:endParaRPr lang="ru-RU" sz="1200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899592" y="5013176"/>
            <a:ext cx="3024335" cy="1512167"/>
          </a:xfrm>
          <a:prstGeom prst="wedgeEllipseCallout">
            <a:avLst>
              <a:gd name="adj1" fmla="val 45496"/>
              <a:gd name="adj2" fmla="val -8842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Итог –  </a:t>
            </a:r>
          </a:p>
          <a:p>
            <a:pPr algn="ctr"/>
            <a:r>
              <a:rPr lang="ru-RU" sz="2400" b="1" dirty="0" smtClean="0"/>
              <a:t>Фестиваль звезд!!!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dirty="0" smtClean="0"/>
              <a:t>(очно)</a:t>
            </a:r>
            <a:endParaRPr lang="ru-RU" sz="2000" dirty="0"/>
          </a:p>
        </p:txBody>
      </p:sp>
      <p:pic>
        <p:nvPicPr>
          <p:cNvPr id="22" name="Picture 2" descr="http://dsolg.pol.obr55.ru/files/2015/11/%D1%81%D0%B5%D1%80%D1%82%D0%B8%D1%84%D0%B8%D0%BA%D0%B0%D1%82-%D0%B3%D1%80%D1%83%D0%BF%D0%BF%D1%8B-768x10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86" y="3777811"/>
            <a:ext cx="440123" cy="5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.pinimg.com/736x/82/e5/9c/82e59c88b66be01abdc9f4830d8ae764--graduatio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3947327"/>
            <a:ext cx="506099" cy="7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2ch.ru/i/00cf32b5f81936374963353ae6a886d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31" y="4160089"/>
            <a:ext cx="552759" cy="7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7614" y="44026"/>
            <a:ext cx="7140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 условиям конкурсного движения каждый воспитанник </a:t>
            </a:r>
            <a:endParaRPr lang="ru-RU" b="1" dirty="0" smtClean="0"/>
          </a:p>
          <a:p>
            <a:pPr algn="ctr"/>
            <a:r>
              <a:rPr lang="ru-RU" b="1" dirty="0" smtClean="0"/>
              <a:t>должен </a:t>
            </a:r>
            <a:r>
              <a:rPr lang="ru-RU" b="1" dirty="0"/>
              <a:t>принять участие в 3-4 конкурсах за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2062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57962" y="2932285"/>
            <a:ext cx="715516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Сертификаты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дипломы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AutoShape 2" descr="https://zipview.mail.ru/get/5929744f1d9a61aebd8d4056c49fc779/9e6872c92eebb35322d24415f613a6ca?x-email=mar.voroshilova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zipview.mail.ru/get/5929744f1d9a61aebd8d4056c49fc779/9e6872c92eebb35322d24415f613a6ca?x-email=mar.voroshilova@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https://zipview.mail.ru/get/5929744f1d9a61aebd8d4056c49fc779/9e6872c92eebb35322d24415f613a6ca?x-email=mar.voroshilova@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1" t="11734" r="35295" b="10120"/>
          <a:stretch/>
        </p:blipFill>
        <p:spPr bwMode="auto">
          <a:xfrm>
            <a:off x="307975" y="3614587"/>
            <a:ext cx="1671737" cy="245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2" descr="https://zipview.mail.ru/get/5929744f1d9a61aebd8d4056c49fc779/61708ebfb273ce3ab18c9bdf6ced455e?x-email=mar.voroshilova@mail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https://zipview.mail.ru/get/5929744f1d9a61aebd8d4056c49fc779/61708ebfb273ce3ab18c9bdf6ced455e?x-email=mar.voroshilova@mail.r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01" y="4299132"/>
            <a:ext cx="1660147" cy="237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 descr="C:\Users\Й\Desktop\сертификат техн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4221"/>
            <a:ext cx="1696418" cy="24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Й\Desktop\сертификат спор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23" y="4318204"/>
            <a:ext cx="1622192" cy="23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160338"/>
            <a:ext cx="8455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конкурсанты награждаются сертификатами участников, победители – дипломами I, II, III степени.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года участникам движения будет предложено испытать свои силы и возможности в конкурсах разнообразной направленности: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•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Каждый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имеет особенности в проведении! </a:t>
            </a:r>
          </a:p>
        </p:txBody>
      </p:sp>
    </p:spTree>
    <p:extLst>
      <p:ext uri="{BB962C8B-B14F-4D97-AF65-F5344CB8AC3E}">
        <p14:creationId xmlns:p14="http://schemas.microsoft.com/office/powerpoint/2010/main" val="1770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abi-city.ru/wp-content/uploads/2016/06/Zagadki-pro-vremya-i-vremena-go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2403" r="3157" b="2918"/>
          <a:stretch/>
        </p:blipFill>
        <p:spPr bwMode="auto">
          <a:xfrm rot="18975905">
            <a:off x="2566482" y="1909946"/>
            <a:ext cx="4045080" cy="4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690" y="131067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Мой стиль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571" y="102568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Живи ярко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7135" y="153331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На бис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7340" y="3266981"/>
            <a:ext cx="2259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</a:rPr>
              <a:t>Инженерный старт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</a:rPr>
              <a:t>IT-</a:t>
            </a:r>
            <a:r>
              <a:rPr lang="ru-RU" sz="2800" b="1" i="1" dirty="0">
                <a:solidFill>
                  <a:srgbClr val="00B050"/>
                </a:solidFill>
              </a:rPr>
              <a:t>мир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9743" y="570683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Pro</a:t>
            </a:r>
            <a:r>
              <a:rPr lang="ru-RU" sz="2800" b="1" i="1" dirty="0" smtClean="0">
                <a:solidFill>
                  <a:srgbClr val="FF0000"/>
                </a:solidFill>
              </a:rPr>
              <a:t>Мяч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7124" y="570683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Скиппинг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914" y="400564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Первые шаги в науку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938" y="295690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Эра эрудитов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1944" y="2305374"/>
            <a:ext cx="26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B050"/>
                </a:solidFill>
              </a:rPr>
              <a:t>Техномастер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5567" y="605163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V</a:t>
            </a:r>
            <a:r>
              <a:rPr lang="ru-RU" sz="2800" b="1" i="1" dirty="0" smtClean="0">
                <a:solidFill>
                  <a:srgbClr val="FF0000"/>
                </a:solidFill>
              </a:rPr>
              <a:t>цель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2105853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Слово на ладошке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938" y="260648"/>
            <a:ext cx="8420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конкурсы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по времени проведения:</a:t>
            </a:r>
          </a:p>
        </p:txBody>
      </p:sp>
    </p:spTree>
    <p:extLst>
      <p:ext uri="{BB962C8B-B14F-4D97-AF65-F5344CB8AC3E}">
        <p14:creationId xmlns:p14="http://schemas.microsoft.com/office/powerpoint/2010/main" val="24566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ознакомиться с особенностями организации каждого конкурса, совместно с детьми определиться с выбором и поставить отметку в «Таблице выбора», оповестив об этом педагогов.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выбирать такие конкурсы, которые помогут им раскрыть максимум своих возможностей! В течении года Вы можете изменить сделанный ранее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1043608" y="4428539"/>
            <a:ext cx="2306648" cy="202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6160"/>
            <a:ext cx="3240360" cy="21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59" y="210862"/>
            <a:ext cx="86657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Творческий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«ЖИВИ ЯРКО!»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развитие у детей умения самостоятельно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изображения на заданную тему с использованием разных материалов и техник. 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предоставляют одну работу на заданную тему. Участники могут использовать все доступные для детей дошкольного возраста изобразительные материалы, которые они могут выбрать и сочетать при выполнении своей работы. 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работы осуществляет родитель.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оформлению работы определяются положением (формат, оформление этикетки, паспарту). 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 в формате «Картинная галерея». 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определяются три призера в каждой возрастной категории. Обладатель диплома первой степени в каждой возрастной категории становится участником заочного этапа городского фестиваля звезд.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заочного этапа конкурса определяются 10 призеров с учетом результатов всех участников по г. Перми, которые становятся участниками городского фестиваля звезд.</a:t>
            </a:r>
          </a:p>
        </p:txBody>
      </p:sp>
      <p:pic>
        <p:nvPicPr>
          <p:cNvPr id="3" name="Picture 21" descr="C:\Users\Й\Desktop\эмблема творче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66" y="206405"/>
            <a:ext cx="1633729" cy="15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332656"/>
            <a:ext cx="86732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Творческий конкурс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БИС!»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формирование у детей навыка сольного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песни в формате караоке, развития творческих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 должны представить сольное исполнение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из утвержденного перечня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детей 5-6 лет перечень включает 3 песни в формате караоке;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 - 5 песен в формате караоке.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исполнения: чистота интонирования, дикция, умение вступать после проигрыша, эмоциональная выразительность исполнения, исполнительская и сценическая культура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непосредственно в образовательной организации в формате концерта. В ходе конкурса определяются три призера в каждой возрастной категории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 первой степени в каждой возрастной категории становится участником заочного этапа городского фестиваля звезд.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заочного этапа конкурса определяются 10 призеров с учетом результатов всех участников по г. Перми, которые становятся участниками городского фестиваля звезд. </a:t>
            </a:r>
          </a:p>
        </p:txBody>
      </p:sp>
      <p:pic>
        <p:nvPicPr>
          <p:cNvPr id="3" name="Picture 21" descr="C:\Users\Й\Desktop\эмблема творче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66" y="116632"/>
            <a:ext cx="1633729" cy="15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30653"/>
            <a:ext cx="86012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конкурс «ИНЖЕНЕРНЫЙ СТАРТ»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конкурс предоставляет возможность раскрыть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ребенка к техническому творчеству и техническому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понимать логику технических устройств).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развитие у детей навыка чтения схем к электронному конструктору «Знаток» и конструктору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«Первые механизмы».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виде компьютерной игры.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осуществляется через систему «Личный кабинет дошкольника».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игры участникам будут предложены игровые задания, которые необходимо выполнить в тестовом режиме - с помощью компьютерной мышки выбрать правильный ответ на вопрос из нескольких предложенных вариантов.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правильных ответов и скорость выполнения задания.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конкурса составляется рейтинг по учреждению и транслируется в оргкомитет муниципального конкурса «Инженерный старт».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занявшие первые 10 мест рейтинга с учетом результатов всех участников по г. Перми, становятся участниками городского фестиваля звезд</a:t>
            </a:r>
          </a:p>
        </p:txBody>
      </p:sp>
      <p:pic>
        <p:nvPicPr>
          <p:cNvPr id="4" name="Picture 18" descr="C:\Users\Й\Desktop\эмблема тех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19" y="188640"/>
            <a:ext cx="1584176" cy="15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2240</Words>
  <Application>Microsoft Office PowerPoint</Application>
  <PresentationFormat>Экран (4:3)</PresentationFormat>
  <Paragraphs>268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Муниципальная конкурсная система  «12 месяцев – 12 конкурсов»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организации и проведения Конкурса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модель конкурсной системы  «12 месяцев – 12 конкурсов»</dc:title>
  <dc:creator>даша</dc:creator>
  <cp:lastModifiedBy>Админ</cp:lastModifiedBy>
  <cp:revision>35</cp:revision>
  <cp:lastPrinted>2017-11-15T04:56:36Z</cp:lastPrinted>
  <dcterms:created xsi:type="dcterms:W3CDTF">2017-11-14T16:14:02Z</dcterms:created>
  <dcterms:modified xsi:type="dcterms:W3CDTF">2018-10-24T18:58:19Z</dcterms:modified>
</cp:coreProperties>
</file>