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77" r:id="rId6"/>
    <p:sldId id="267" r:id="rId7"/>
    <p:sldId id="273" r:id="rId8"/>
    <p:sldId id="266" r:id="rId9"/>
    <p:sldId id="261" r:id="rId10"/>
    <p:sldId id="262" r:id="rId11"/>
    <p:sldId id="270" r:id="rId12"/>
    <p:sldId id="263" r:id="rId13"/>
    <p:sldId id="264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244BD-47DB-40A8-9BCD-62814B8CDD9F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6D8A-FB34-4578-9813-C911CF68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Муниципальное автономное образовательное учреждение </a:t>
            </a:r>
            <a:r>
              <a:rPr lang="ru-RU" sz="2800" dirty="0"/>
              <a:t>«Центр развития ребенка – детский сад «Зодчий»»  г. Перми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Дополнительные платные </a:t>
            </a:r>
            <a:r>
              <a:rPr lang="ru-RU" sz="6000" dirty="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latin typeface="Arial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услуги</a:t>
            </a:r>
            <a:r>
              <a:rPr lang="ru-RU" sz="60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в ДОУ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Григорьевна\Desktop\rainbow-background-for-powerpoint-bible-clipart-page-6-bible-clipart-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387826"/>
            <a:ext cx="5256584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«Центр развития ребенка – детский сад «Зодчий»»  г. Перми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844825"/>
            <a:ext cx="7200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1600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1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Дополнительные платные </a:t>
            </a:r>
            <a:r>
              <a:rPr lang="ru-RU" sz="5400" dirty="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Arial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услуги</a:t>
            </a:r>
            <a:r>
              <a:rPr lang="ru-RU" sz="54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в </a:t>
            </a: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ДОУ</a:t>
            </a:r>
          </a:p>
          <a:p>
            <a:pPr algn="ctr"/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1 корпус Чайковского, 8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Григорьевна\Desktop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2588196" cy="18554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58052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2019 - 2020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84254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Логоритмика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Развивает все компоненты речи, слуховые функции,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ручную и артикуляционную моторику, память, внимание.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учитель-логопед Эльмира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Радиковна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Казакова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3-5 лет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раза в неделю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Стоимость: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методист\Desktop\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95650"/>
            <a:ext cx="576064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84254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Умники и Умницы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Подготовка детей к школе. Развитие мышления, памяти, речи,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маленьких ручек к школе.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Закирзяновна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Баширова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4-7 лет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раза в неделю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Стоимость: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Григорьевна\Desktop\Платные услуги 18-19 год\ДОП 2017-2018 учебный год\Реклама\konkurs-umniki-i-umnitsy-zadaniya-dlya-detskih-sadov-32153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56992"/>
            <a:ext cx="489654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81235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Мукосолька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способностей, воображение, мелкой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рук, глазомер.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Александра Григорьевна Кривощёкова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3-5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в неделю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занятие 200 рублей</a:t>
            </a:r>
          </a:p>
          <a:p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avatars.mds.yandex.net/get-zen_doc/162989/pub_5a5b113cc890107b6dbb5f7e_5a5b11f69e29a2c342adb355/scale_1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6992"/>
            <a:ext cx="5072607" cy="3100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07336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Кислородный коктейль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Вкусная и полезная помощь для детей с ослабленным иммунитетом.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Ольга Витальевна Лебедева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3-7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 раз в месяц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250 рублей</a:t>
            </a:r>
          </a:p>
        </p:txBody>
      </p:sp>
      <p:pic>
        <p:nvPicPr>
          <p:cNvPr id="6" name="Picture 1" descr="C:\Users\Григорьевна\Desktop\Платные услуги 18-19 год\ДОП 2017-2018 учебный год\Реклама\2646bf72edaf4b53d7d6564eb9517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4536504" cy="302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461464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Развивайте своих детей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они непременно будут успешными!</a:t>
            </a:r>
          </a:p>
        </p:txBody>
      </p:sp>
      <p:pic>
        <p:nvPicPr>
          <p:cNvPr id="6" name="Picture 2" descr="C:\Users\Григорьевна\Desktop\Платные услуги 18-19 год\ДОП 2017-2018 учебный год\Реклама\0_833e9_d1cacb4b_orig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8397698" cy="199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97273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Футбол </a:t>
            </a:r>
            <a:endParaRPr kumimoji="0" lang="ru-RU" sz="8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u="none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детей основам техники игры в футбол,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оздоровление и физическое развитие детей.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Алексей Игоревич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Чикулаев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3 -7 лет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раза в неделю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297387-childhood-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61206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Эстрадный танец</a:t>
            </a:r>
            <a:endParaRPr lang="ru-RU" sz="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в процессе музыкально-ритмической деятельности.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Елена Ивановна Соловьёва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3 -7 лет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раза в неделю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 рублей за 1 занятие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ригорьевна\Desktop\14338278-mixed-ethnci-children-dancing-disco-Stock-Photo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7776864" cy="3016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260648"/>
            <a:ext cx="8964488" cy="350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малышей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программе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Построй свою историю</a:t>
            </a:r>
          </a:p>
          <a:p>
            <a:pPr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Способствует развитию речи, воображения, логического мышления, дает возможность реализовать творческие способности ребёнка.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Липилина Алёна Викторовна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3-4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270 рублей за 1 занятие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oobasik.ru/upload/iblock/cbd/cbd9f8e1abd3657a2a98e2769e2272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99" y="3689480"/>
            <a:ext cx="5213684" cy="34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334462"/>
            <a:ext cx="896448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развивайка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с 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LegoDUPLO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Способствует развитию речи, воображения, логического мышления, дает возможность реализовать творческие способности ребёнка.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Липилина Алёна Викторовна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2-3 лет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в неделю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270 рублей за 1 занятие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Григорьевна\Desktop\c369e0d4e917518030b3c4c0e32614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5760640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82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72998"/>
            <a:ext cx="8964488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Спортивная аэробика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Укрепляет здоровье детей, развивает физические качества: выносливость, быстроту, силу.</a:t>
            </a:r>
            <a:r>
              <a:rPr lang="ru-RU" sz="2200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Воспитывает морально-волевые качества: уверенность, выдержку, сосредоточенность, внимание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тренер Федерации Спортивной аэробики и фитнеса Пермского края Ольга Николаевна Логинова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3-7 лет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 рублей за 1 занятие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health-and-balance.de/wp-content/uploads/2018/01/shutterstock_619814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73016"/>
            <a:ext cx="4824536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-20601"/>
            <a:ext cx="89644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Будь здоров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физической культурой с элементами ЛФК , помогут ребёнку расти здоровым,  препятствуют возникновению у детей многих распространенных заболеваний: сколиоз, плоскостопие, нарушение осанки, так же укрепляет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мышечно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связочного аппарат, повышает двигательную активность ребенка.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Руководители: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Ольга Владимировна Ларионова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3-7 лет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 раза в неделю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 рублей за 1 занятие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Григорьевна\Desktop\khud.gymnast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482453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73344" cy="7315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137477"/>
            <a:ext cx="89644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Умный робот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Занятия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робототехникой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развивают интеллект ребенка:  улучшается память и пространственное мышление, тренируется упорство и усидчивость.</a:t>
            </a:r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Ольга Витальевна Лебедева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5-7 лет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 раз в неделю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270 рублей за 1 занятие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Григорьевна\Desktop\2-z21-d873400f-8b21-4988-82d3-c6cb4a6b99a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60486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16416" cy="168604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ригорьевна\Desktop\Powerpoint-Wallpaper-Desig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773344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95842"/>
            <a:ext cx="88924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Цветик-семицветик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Рисование развивает художественно-творческие способности детей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фантазию, воображение.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Светлана Александровна Кузьмичёва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лет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раз в неделю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 рублей за 1 занятие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методист\Desktop\Платные услуги20161\Реклама\7cvetik-сщзн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36004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Платные услуги20161++++\Реклама\9рри-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07557">
            <a:off x="5722797" y="4016454"/>
            <a:ext cx="1572264" cy="1257811"/>
          </a:xfrm>
          <a:prstGeom prst="rect">
            <a:avLst/>
          </a:prstGeom>
          <a:noFill/>
        </p:spPr>
      </p:pic>
      <p:pic>
        <p:nvPicPr>
          <p:cNvPr id="11" name="Picture 2" descr="D:\Платные услуги20161++++\Реклама\9рри-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4333">
            <a:off x="450330" y="4991678"/>
            <a:ext cx="915210" cy="732168"/>
          </a:xfrm>
          <a:prstGeom prst="rect">
            <a:avLst/>
          </a:prstGeom>
          <a:noFill/>
        </p:spPr>
      </p:pic>
      <p:pic>
        <p:nvPicPr>
          <p:cNvPr id="12" name="Picture 2" descr="D:\Платные услуги20161++++\Реклама\9рри-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79373">
            <a:off x="8570644" y="3197689"/>
            <a:ext cx="530687" cy="42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609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Тема Office</vt:lpstr>
      <vt:lpstr>Муниципальное автономное образовательное учреждение «Центр развития ребенка – детский сад «Зодчий»»  г. Перми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Григорьевна Ольга</dc:creator>
  <cp:lastModifiedBy>Григорьевна Ольга</cp:lastModifiedBy>
  <cp:revision>82</cp:revision>
  <dcterms:created xsi:type="dcterms:W3CDTF">2018-08-24T05:38:25Z</dcterms:created>
  <dcterms:modified xsi:type="dcterms:W3CDTF">2020-06-03T12:45:29Z</dcterms:modified>
</cp:coreProperties>
</file>